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6"/>
  </p:notesMasterIdLst>
  <p:sldIdLst>
    <p:sldId id="303" r:id="rId2"/>
    <p:sldId id="299" r:id="rId3"/>
    <p:sldId id="300" r:id="rId4"/>
    <p:sldId id="301" r:id="rId5"/>
    <p:sldId id="309" r:id="rId6"/>
    <p:sldId id="340" r:id="rId7"/>
    <p:sldId id="302" r:id="rId8"/>
    <p:sldId id="306" r:id="rId9"/>
    <p:sldId id="305" r:id="rId10"/>
    <p:sldId id="310" r:id="rId11"/>
    <p:sldId id="316" r:id="rId12"/>
    <p:sldId id="322" r:id="rId13"/>
    <p:sldId id="315" r:id="rId14"/>
    <p:sldId id="312" r:id="rId15"/>
    <p:sldId id="313" r:id="rId16"/>
    <p:sldId id="320" r:id="rId17"/>
    <p:sldId id="314" r:id="rId18"/>
    <p:sldId id="343" r:id="rId19"/>
    <p:sldId id="345" r:id="rId20"/>
    <p:sldId id="346" r:id="rId21"/>
    <p:sldId id="348" r:id="rId22"/>
    <p:sldId id="321" r:id="rId23"/>
    <p:sldId id="326" r:id="rId24"/>
    <p:sldId id="317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Light" panose="02000000000000000000" pitchFamily="2" charset="0"/>
      <p:regular r:id="rId35"/>
      <p: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 autoAdjust="0"/>
    <p:restoredTop sz="94892" autoAdjust="0"/>
  </p:normalViewPr>
  <p:slideViewPr>
    <p:cSldViewPr snapToGrid="0">
      <p:cViewPr varScale="1">
        <p:scale>
          <a:sx n="97" d="100"/>
          <a:sy n="97" d="100"/>
        </p:scale>
        <p:origin x="6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1:55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3 537 7107,'0'0'515,"0"0"-80,0 0-134,0 0-28,0 0 113,0 0-279,-2 1-215,7-3 107,113-25 192,205-42 426,162-41-384,-257 54-156,-85 26-74,-73 17-3,0-2-1,-1-4 1,43-19 0,139-66 99,-250 104-98,1-1-1,0 1 0,-1-1 1,1 0-1,-1 1 1,1-1-1,-1 0 1,1 0-1,-1 0 1,0 0-1,1 0 1,-1 0-1,0 0 1,0-1-1,0 1 1,0 0-1,0-1 1,0 1-1,0-1 1,0 1-1,-1-1 1,1 1-1,1-19-4720,-2 9-373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2:13.0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10005,'0'0'461,"0"0"-149,25 11 11,14 5 411,0 3-1,-1 1-733,9 10 876,-2 2 0,36 33-876,-12-9 377,62 41-209,4-6-1,4-6 0,4-6 1,3-7-1,3-5 0,3-8 1,134 33-168,-227-76-450,0-4 0,1-2 0,1-3 0,-1-2 1,51-3 449,-111-2-76,0 0 1,1 0-1,-1 0 1,0 1 0,0-1-1,0 0 1,1 0-1,-1 0 1,0 0 0,0 0-1,1 0 1,-1 0-1,0 0 1,0 0 0,1 0-1,-1 0 1,0 0-1,0 0 1,1 0 0,-1 0-1,0 0 1,0 0-1,1 0 1,-1 0 0,0 0-1,0-1 1,0 1-1,1 0 1,-1 0 0,0 0-1,0 0 1,0-1-1,1 1 1,-1 0 0,0 0-1,0 0 1,0-1 0,0 1-1,1 0 1,-1 0-1,0 0 1,0-1 0,0 1-1,0 0 1,0 0-1,0-1 76,0 1 0,0-11-4660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1:29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2029 5587,'0'0'3969,"0"0"-3040,0 0-737,-55-120-192,55 28-160,0 42-2786,0 3-2848</inkml:trace>
  <inkml:trace contextRef="#ctx0" brushRef="#br0" timeOffset="1">71 824 144,'0'0'6563,"0"0"-5378,7-135-289,-7 94 80,0-11-511,-5-11-337,-2-4-112,2-3-16,0 0 0,0 0-1777,-5 0-96,2 5-864,-2 4 768,3 2 384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1:28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54 1953,'0'0'3591,"0"0"-2287,0 0-1015,0 0 100,0 0 259,-2-2 10214,4-1-11978,2 1 993,-1-1-1,0 1 1,1 0-1,-1 0 0,1 0 1,0 0-1,-1 1 1,1-1-1,0 1 1,2 0 123,9-4-752,17-7-2663,0 0-2124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1:31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21 7091,'0'0'1873,"0"0"-976,0 0-545,0 0 272,0 0 112,0 0-432,0 0-208,-8 2 145,8-2-177,0 0-64,0 0-176,18 0-3154,-6-9 753,6-5-1745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1:31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0 10309,'0'0'1360,"0"0"-63,0 0-497,0 0-448,-128 21-175,116-21-161,-3 0-16,12 0-1969,-4-3-3122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1:32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363 26 7828,'0'0'2257,"-165"0"-1409,120 0-288,5 0-144,5 0-352,0 0-64,5-12-240,25 6-2145,-3-1-1232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1:32.7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459 0 7315,'0'0'694,"-28"5"-441,-92 17-173,93-17-368,0-1 0,-1-1-1,1-2 1,-1-1 0,-12-2 288,36 2-122,-3-1 7,-1 0-1,1-1 1,0 0-1,-1 0 1,1-1-1,0 1 1,-3-4 115,-23-7 1504,-2 7 4142,91 6-11534,-38 0 304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1:34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1024 8180,'0'0'1232,"0"0"-1056,0 0-128,0-153-48,0 99 0,0-3-128,0 37-1728,0 2-1666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2:33.3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0 8708,'0'0'1889,"0"0"-1169,0 0-15,0 0-129,0 0-464,0 0-64,-10 126-48,10-47 0,0 23 0,0 13-1601,0 4-1312,0-78-529,0-9-1360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2:34.0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 7219,'0'0'995,"0"0"-456,0 0-192,-4 20 0,-1 7-165,1-9-7,1-1-1,1 1 0,0 0 0,2 0 1,0 2-175,0-14 72,0 0-1,1 1 1,0-1 0,0 0-1,1 0 1,0 1 0,0-1 0,0-1-1,1 1 1,0 0 0,0 0 0,0-1-1,1 0 1,-1 0 0,1 0-1,1 0 1,-1 0 0,1-1 0,2 2-72,0 0 76,0-1 0,1 0 0,0-1 0,0 0-1,0 0 1,0 0 0,0-1 0,1 0 0,-1-1 0,1 0 0,0 0 0,0-1 0,7 0-76,-2 0-52,-5-1 92,0 1 0,0-1 0,0-1 0,0 1 0,-1-2 0,9-1-40,-14 2-44,-1 0-1,1 0 0,0 0 0,-1-1 0,0 1 0,1-1 1,-1 1-1,0-1 0,0 0 0,0 0 0,0 0 0,0 0 1,0-1-1,-1 1 0,1 0 0,-1-1 0,1 1 0,-1-1 1,0 1-1,0-1 0,0 0 0,0 0 0,0-1 45,0-3-1463,1 0 0,-1 0 0,0 0 0,-1 0 0,1-3 1463,-1-6-4693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2:34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7107,'0'0'1425,"0"0"-753,-5 126 161,5-51 79,0-1-160,0 3-303,0-3-305,0-8-128,8-5-16,-3-12-1377,-3-46-2673,-2-3 224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2:13.4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9780,'0'0'1374,"29"7"-901,90 23 1549,69 30-2022,359 125 2018,323 125-845,-741-256-1072,64 27 150,131 33-251,-317-112-30,2 1-37,0-1 0,0 1 0,1-2 0,-1 1 0,1-1 0,1-1 67,-10-1-2140,-1-5-3164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5:49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1 156 8372,'0'0'157,"0"0"-61,0 0-170,0 0 116,29-2 177,3-1-125,4-1 71,1 2-1,-1 1 1,0 2-1,21 3-164,191 37 679,-8-1-293,154 4-43,2-18 0,325-23-343,-546-14 323,75-18-323,168-41 473,-298 49-429,66-13 56,332-53 77,-314 61-41,119 4-136,26 19 859,333 42-859,-333-2 45,263 25 9,0-28 66,-208-31 107,527 21 448,-911-23-647,60 5 62,17 6-90,-70-8 48,0 2-1,0 2 1,-1 0 0,0 1 0,12 7-48,82 40 83,96 28-83,-156-65-8,1-2 0,1-3 0,0-3 0,48 2 8,55-7-5,28-8 5,-147-1 52,0-2 1,27-8-53,38-4 340,-42 6-166,-1-4 1,-1-2-1,22-10-174,-34 10 72,20-8-3,-13 5 38,16-1-107,-77 21-38,-1 0-1,1 0 0,0 0 0,-1 0 0,1 0 0,-1 0 0,1 0 1,-1-1-1,1 1 0,0 0 0,-1 0 0,1 0 0,-1-1 1,1 1-1,-1 0 0,1-1 0,-1 1 0,0-1 0,1 1 1,-1 0-1,1-1 0,-1 1 0,0-1 0,1 1 0,-1-1 0,0 1 1,0-1-1,1 1 0,-1-1 0,0 0 0,0 1 0,0-1 1,0 1-1,1-1 0,-1 1 0,0-1 0,0 0 0,0 1 0,0-1 1,0 1-1,-1-1 0,1 1 0,0-1 0,0 0 0,0 1 1,0-1-1,-1 1 0,1-1 0,0 1 0,-1-1 39,-5-9-5005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5:50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84 834 784,'0'0'3423,"0"0"4037,-14 21-5025,-44 66-1981,47-63-389,11-23-64,-1-1-1,1 1 0,0-1 1,0 0-1,1 1 1,-1-1-1,0 1 0,0-1 1,0 1-1,0-1 0,0 1 1,0-1-1,0 0 0,1 1 1,-1-1-1,0 1 0,0-1 1,1 0-1,-1 1 1,0-1-1,1 0 0,-1 1 1,0-1-1,1 0 0,-1 0 1,0 1-1,6 3 11,0-1 1,0 0-1,0 0 1,0 0-1,1 0 1,-1-1-1,1 0 1,-1-1-1,1 1 1,0-1-1,2 0-11,20 1 76,0-1-1,4-1-75,-12-2 19,0-1-1,0 0 1,0-2-1,0 0 0,-1-1 1,0-1-1,0-1 1,-1-1-1,1-1 1,-2 0-1,0-1 1,0-1-1,2-4-18,13-10 19,-1-2 0,-2 0-1,-1-3 1,-1 0 0,-1-1-1,6-14-18,-12 14-10,-2 0 0,-2-1 0,0-1 0,-3-1 0,0 0 0,-3-1 0,0 0 0,-3-1 0,-1 0 0,-2 0 0,-1 0 0,-2-15 10,-1 25-11,1 7 8,-2 0 1,-1 0-1,-2-15 3,3 30 13,-1 0-1,0 0 0,0 1 0,-1-1 1,1 1-1,-1-1 0,0 1 0,0 0 1,-1 0-1,1 0 0,-1 0 0,0 0 1,0 0-1,0 1 0,-1-1 0,1 1 1,-3-2-13,5 4 17,0 1 1,0-1-1,-1 0 0,1 0 1,0 1-1,0-1 1,-1 0-1,1 1 0,0 0 1,-1-1-1,1 1 1,-1 0-1,1-1 1,-2 1-18,3 0 11,-1 1 0,1-1-1,-1 0 1,1 0 0,-1 0 0,0 1 0,1-1 0,-1 0 0,1 0 0,-1 1 0,1-1 0,-1 1 0,1-1 0,0 0 0,-1 1 0,1-1 0,-1 1 0,1-1 0,0 1 0,-1-1 0,1 1-1,0-1 1,-1 1-11,0 4 28,0 0-1,0 0 1,0 0-1,0 0 1,1 1-1,-1-1 0,2 1-27,-2-2-23,7 608 37,3-194-55,-8-293-56,0 41-674,-11 49 771,6-164-500,-3-1-1,-2 1 1,-3-1-1,-1-1 1,-3 0-1,-8 15 501,22-58-15,-20 39-268,20-42 345,0 0-1,0 0 1,0 0-1,0-1 1,0 1-1,0-1 1,-1 0-1,0 1 1,1-1-1,-1 0 1,0 0-1,-1 0-61,2-31 1382,4 4-1348,0-1 0,2 1 0,1 0 0,1 0 0,1 0 0,1 1 0,3-3-34,22-53 421,24-36-421,23-29 557,5 4-1,60-69-556,-134 195 36,28-36 80,-35 47-110,0 0 0,0 0-1,1 0 1,-1 0 0,1 1 0,0 0 0,0 0 0,0 0 0,2 0-6,28-9-1376,-29 9-2578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5:50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1 12294,'0'0'656,"0"0"-176,-115 146-304,80-28 513,7 15 223,13 22-416,12 10 0,3 4-255,0-11-161,33-23-48,7-31-16,8-25-16,7-22 0,0-30-1073,-37-27-2481,-8-21-5458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5:51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3458,'0'0'4906,"0"0"-3791,0 0-565,25 21 1125,-11-9-1417,2-1-55,-1 1 0,-1 1 0,0 0 0,-1 2 0,0-1 0,-1 1 0,-1 1 1,0 0-1,-1 1 0,-1 0 0,3 9-203,10 30 260,-3 0-1,-3 1 1,-2 1 0,-2 1-1,-4-1 1,1 31-260,-9-87 2,3 181 193,-4-148-154,-2 0 1,-2 0-1,-1-1 1,-3 9-42,-4 0 44,-2-1 0,-2-1 0,-13 23-44,-71 118 56,46-86-36,49-85-111,-3 3-25,7-5-3119,2-15-4045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6:57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1 11013,'0'0'1395,"0"0"-293,0 0-328,0 0-350,-10 0-144,-17 3-233,18 0-60,16 0-31,22 0 44,1-1 1,15-2-1,53 4 22,-87-3-20,0 1 0,-1 0 0,1 0 0,0 1 0,-1 1 0,0 0 0,5 3-2,-9-4 3,0 2 1,0-1-1,0 1 1,-1 0-1,1 0 0,-1 0 1,0 1-1,-1 0 1,0 0-1,0 0 1,0 0-1,0 1 1,-1-1-1,0 1 0,-1 0 1,1 0-1,-1 0 1,-1 0-1,1 2-3,3 22 41,-1 0-1,-2 0 1,-1 30-41,0-42 16,1 84 74,-5-1 1,-4 1 0,-18 82-91,17-140 18,0-2-30,-1 0 1,-3-1 0,-6 14 11,18-55-23,0 0 1,0 0 0,-1 0-1,1 0 1,-1-1-1,1 1 1,-1 0-1,1 0 1,-1 0 0,1 0-1,-1-1 1,0 1-1,1 0 1,-1-1 0,0 1-1,0 0 1,0-1-1,1 1 1,-1-1-1,0 1 1,0-1 0,0 0-1,0 1 1,0-1-1,0 0 1,0 0 0,0 0-1,0 1 1,0-1 22,-1-1-76,0 1 0,1-1 0,-1 1-1,0-1 1,1 0 0,-1 0 0,1 0 0,-1 0 0,1 0 0,-1 0 0,1 0 0,0 0 0,0 0 0,-1-1-1,1 1 1,0 0 0,0-1 0,0 0 76,-10-16-459,0-1-1,1 0 1,2 0-1,-7-18 460,7 12 501,1-1-1,0 0 1,-1-23-501,7 42 185,-1-28 826,3 33-981,-1 1 1,0 0 0,0 0-1,1-1 1,-1 1 0,1 0 0,-1 0-1,1 0 1,0 0 0,-1-1-1,1 1 1,0 0 0,0 0 0,-1 0-1,1 1 1,0-1 0,0 0 0,0 0-1,0 0 1,0 1 0,1-1-1,-1 0 1,0 1 0,0-1 0,1 1-31,20-6 201,1 1 1,-1 1-1,15-1-201,43-8 103,-55 7-154,-1-2 0,-1 0 0,1-2 1,-2 0-1,22-14 51,-39 22-487,-1-1-1,0 0 1,0-1-1,0 1 1,0-1-1,0 0 1,1-1 487,14-25-11131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6:58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1 465 10117,'0'0'1136,"0"0"-706,0 21-113,0-4-161,0 1 0,2-1 0,0 1 0,1-1-156,-3-14 30,1-1-1,0 0 0,-1 0 0,1 0 1,0 0-1,0 0 0,1 0 0,-1-1 1,0 1-1,1 0 0,-1 0 0,1-1 1,-1 1-1,1-1 0,0 1 0,0-1 1,-1 0-1,1 0 0,0 0 0,0 0 1,0 0-1,1 0-29,4 1 50,-1-1 0,1 1 0,-1-2 0,1 1 0,0 0 1,1-1-51,2 0 24,5 1-2,0-1 0,0 0-1,0-1 1,0-1 0,-1 0 0,1-2 0,-1 1 0,1-1-1,-1-1 1,0-1 0,-1 0 0,1-1 0,-1 0 0,-1-1 0,1 0-1,9-9-21,3-4 25,-1 0-1,-1-2 1,0-1-1,-2 0 1,-1-2-1,-1 0 1,-1-1-1,4-11-24,-10 14-21,-1 0 0,0-1 0,-2 0-1,-1-1 1,-1 0 0,-1 0 0,-2 0 0,0-1 0,-2 1-1,-1-10 22,-1 35 12,0 1-1,0-1 0,0 0 0,0 0 1,0 1-1,0-1 0,0 0 0,0 1 1,-1-1-1,1 0 0,0 1 0,-1-1 1,1 1-1,0-1 0,-1 0 0,1 1 1,-1-1-1,1 1 0,-1-1 0,1 1 1,-1-1-1,1 1 0,-1 0 0,1-1 1,-1 1-1,0 0 0,1-1 0,-1 1 1,0 0-1,1 0 0,-1-1 0,0 1 1,1 0-1,-1 0 0,0 0 0,1 0 1,-1 0-1,0 0 0,1 0 0,-1 0 1,0 0-1,0 1 0,1-1 0,-1 0 1,0 0-1,1 0 0,-1 1 0,1-1 1,-1 0-1,0 1 0,1-1 0,-1 1 1,1-1-1,-1 1 0,1-1 0,-1 1 1,1-1-1,-1 1 0,1-1 0,-1 1-11,-3 6 50,1 1-1,0-1 0,0 1 1,0-1-1,1 1 0,0 0 1,0 0-1,1 0 0,0 0 1,0 2-50,-1 8 24,-11 87 146,2 83-170,11 112-46,1-138 47,0-40 14,-3 163-99,1-259-99,-2 0 1,0-1-1,-2 2 183,4-20-33,-1 0 1,0-1-1,0 1 0,0-1 0,-1 1 1,0-1-1,-1 0 0,1 0 0,-1-1 0,0 1 1,-1-1-1,1 1 0,-4 2 33,6-7 12,0 1 0,0-1 0,0 1 0,0-1-1,0 1 1,0-1 0,-1 0 0,1 0 0,0 0 0,-1-1-1,1 1 1,-1 0 0,1-1 0,-1 0 0,1 1 0,-1-1-1,1 0 1,-1 0 0,-1-1-12,3 1 15,-1-1-1,1 1 0,-1-1 1,1 1-1,0-1 1,-1 0-1,1 0 0,-1 0 1,1 0-1,0 0 1,0 0-1,0 0 1,-1 0-1,1 0 0,0 0 1,1-1-1,-1 1 1,0 0-1,0-1 0,0 1 1,1-1-1,-1 1 1,1-1-1,-1 1 0,1-1 1,0 1-1,-1-1 1,1 0-1,0 0-14,-2-16 4,1 0-1,1 0 0,0 0 1,1 0-1,2 0 1,-1 1-1,2-1 1,0 0-1,1 1 0,1 0 1,1 0-1,0 1 1,1 0-1,1 0-3,22-33-503,3 1 0,1 2 0,3 2-1,1 1 1,25-19 503,-35 38-5186,-10 12-1332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6:59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0 8100,'0'0'1312,"0"0"-687,0 0 751,0 0-800,-70 183-223,50-64 287,5 19-208,5 13 208,7 7 33,3-2-305,0-16-80,3-19-176,22-24-112,7-22 32,8-21-32,0-20-432,-27-34-2273,-3-5-5891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7:00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35 496,'0'0'5283,"0"0"-3472,0 0-1018,0 0 559,0 0 302,-3-6-659,3 4-958,-1 1 0,1-1 0,-1 1 1,0-1-1,0 1 0,0 0 0,0-1 0,0 1 0,0 0 0,0-1 0,0 1 0,0 0 0,-1 0 0,1 0 0,0 0 0,-1 0 0,1 0 0,-1 1 0,1-1 0,-1 0 0,0 1-37,-3-1 78,-1 0 1,1 0-1,0 1 0,0-1 0,-1 1 0,1 1 0,0-1 1,-1 1-79,1 0 71,0-1 0,0 1 0,0 0-1,0 1 1,1-1 0,-1 1 0,0 0 0,1 0 0,-1 1 0,1 0 0,0-1 0,-1 1 0,1 0 0,1 1 0,-5 3-71,4-1 53,-1 0 0,0 0 0,1 1 0,0 0 0,1 0-1,0 0 1,0 0 0,0 0 0,1 1 0,0-1-53,-3 14 40,2-1 0,1 1 0,0 0 0,1 0 0,2-1 0,0 1-1,2 11-39,1-10 9,1-1-1,1 1 0,1-1 0,1 0 1,0-1-1,2 0 0,1 1-8,29 47 46,17 21-46,-32-52 3,-11-17-4,0 2-12,0 1-1,1 3 14,-12-19-6,0 0-1,0 0 0,-1 0 1,1 0-1,-2 1 0,1-1 1,-1 0-1,0 1 0,0 3 7,-2-10-3,1 0 0,0-1 0,-1 1 0,1 0 0,-1-1 0,1 1 0,-1-1 0,1 1 0,-1 0 0,0-1 0,1 0 0,-1 1 0,1-1 0,-1 1 0,0-1 0,0 0 0,1 1 0,-1-1 0,0 0 0,1 0 0,-1 0 0,0 1 0,0-1 0,1 0 0,-1 0 0,0 0 0,0 0 0,0 0 0,1-1 0,-1 1 0,0 0 0,0 0 0,1 0 0,-1-1 0,0 1 3,-6 0-31,-5-1 32,0 0 0,-1 0-1,1-1 1,0-1 0,0 0-1,0-1 1,1 0 0,-1-1-1,1 0 1,0-1 0,0 0 0,1 0-1,0-1 1,0-1 0,1 0-1,-1 0 1,2-1 0,-1 0-1,-4-8 0,9 12 6,1 0-1,1-1 0,-1 1 1,1-1-1,0 0 0,0 1 1,1-1-1,-1 0 0,1 0 1,1 0-1,-1 0 0,1 0 1,0-1-1,0 1 0,1 0 1,0 0-1,0 0 1,0 0-1,1 1 0,0-1 1,0 0-1,0 0 0,1 1 1,0 0-1,0-1 0,0 1 1,1 0-1,-1 0 0,1 1 1,1-1-1,0 0-5,66-62-15,8-3 15,51-46-14,-111 97 15,7-7 13,0-1 0,7-11-14,-32 37 16,0-1 1,0 1-1,-1 0 1,1 0-1,0-1 1,0 1-1,-1-1 0,1 1 1,-1 0-1,1-1 1,-1 1-1,0-1 1,1 1-1,-1-1 1,0 1-1,0-1 1,0 0-1,0 1 0,0-1 1,-1 1-1,1-1 1,-1 0-17,0 0 28,0-1-1,0 1 1,0 0 0,-1 0 0,1 0 0,-1 0 0,0 0-1,1 0 1,-1 0 0,0 0 0,0 1 0,-2-2-28,-6-3 93,-1 0 1,1 0 0,-1 2-1,0-1 1,-2 0-94,10 5 15,3-1-113,0 1 0,-1 0 1,1 0-1,0 0 0,-1 0 0,1 0 0,0-1 1,0 1-1,-1 0 0,1 0 0,0 0 0,0-1 1,0 1-1,-1 0 0,1 0 0,0-1 0,0 1 1,0 0-1,0 0 0,0-1 0,-1 1 0,1 0 1,0-1-1,0 1 0,0 0 0,0-1 0,0 1 1,0 0-1,0 0 0,0-1 0,0 1 0,0 0 1,0-1-1,0 1 0,0 0 0,0-1 0,1 1 1,-1 0-1,0 0 0,0-1 0,0 1 0,0 0 1,0 0-1,1-1 0,-1 1 0,0 0 0,0 0 1,1-1-1,-1 1 0,0 0 0,0 0 0,1 0 1,-1 0-1,0-1 0,0 1 98,17-13-4133,-15 11 2512,4-4-3251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7:00.7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9044,'0'0'1155,"0"0"-584,0 0 102,0 0 226,0 0-454,13 9-127,1 0-167,-2 1 1,0 0 0,0 1 0,-1 0 0,0 1-1,-1 0 1,0 1 0,-1 0 0,2 3-152,11 28 155,-1 2-1,-3 0 1,-1 1 0,-2 0 0,-3 2 0,-2-1 0,5 50-155,-3 61 588,-6 131-588,-6-262 62,-2 46 99,-3 0 0,-3-1 0,-4 0 0,-2-1 0,-4-1 0,-3 0 0,-3-1 0,-14 24-161,7-28 1185,29-62-422,1-3-8796,1-1-350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7:05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0 594 12278,'0'0'555,"0"0"498,0 0-583,0 0-278,16 2-83,-8-1-95,1 0 0,-1 0 0,0-1 0,0 0 0,0 0 0,0-1 0,1 0 0,4-2-14,-3-1 7,1-1-1,-1 0 0,0 0 0,0-1 0,-1 0 0,0 0 0,0-1 1,-1-1-1,1 0-6,24-25 67,16-21-67,-44 49 5,32-39-101,-3-2-1,-1-1 1,-3-1-1,-1-2 1,6-21 96,-29 61-77,-2 0 1,1 0-1,-2-1 1,1 1-1,-1-1 1,-1 0-1,0 1 1,-1-1-1,1-6 77,-2 16 11,0 0 0,0-1-1,-1 1 1,1 0 0,0 0-1,0 0 1,-1 0 0,1 1-1,0-1 1,-1 0 0,1 0 0,-1 0-1,1 0 1,-1 0 0,0 0-1,1 1 1,-1-1 0,0 0-1,0 0 1,1 1 0,-1-1-1,0 1 1,0-1 0,0 1 0,0-1-1,0 1 1,0-1 0,0 1-1,0 0 1,0-1 0,0 1-1,0 0 1,0 0 0,0 0-1,0 0 1,0 0 0,0 0-1,0 0 1,0 0 0,0 0 0,0 1-11,-4-1 57,0 1 1,1 0 0,-1 0 0,0 0 0,1 0 0,-1 1 0,1 0 0,-5 2-58,2 1 52,1 0 0,-1 0 0,1 0 1,0 1-1,1 0 0,-1 0 0,1 1 0,-3 3-52,-5 11 113,0 1 0,-3 9-113,-3 10 64,3 1 0,1 1 0,2 0 0,2 0-1,2 2 1,2-1 0,1 13-64,-4 90 74,9 83-74,1-134 5,0 250-61,0-341 46,0-1 0,0 1 1,0-1-1,0 0 1,0 0-1,-1 1 1,0-1-1,-1 4 10,1-7-2,1 0 0,-1 0 0,0 0-1,1 0 1,-1 0 0,0 0 0,0 0-1,0-1 1,0 1 0,0 0 0,0 0 0,0-1-1,0 1 1,0-1 0,0 1 0,0-1 0,-1 1-1,1-1 1,0 0 0,0 1 0,0-1 0,-1 0-1,1 0 1,0 0 0,0 0 0,0 0-1,-2 0 3,0 0 0,0-1 0,0 1-1,0 0 1,0-1-1,0 0 1,0 0-1,0 0 1,0 0 0,0 0-1,0-1 1,0 1-1,0-1 1,1 0-1,-1 0 1,-1-1 0,-1-2 3,1 0 1,0 1-1,0-1 1,0-1-1,0 1 1,1-1-1,0 1 0,0-2-3,-2-4 11,0 0-1,1-1 1,1 0-1,0 0 0,1 0 1,0-1-1,0 1 1,1-7-11,2 10 5,0 0 1,0 1-1,1-1 1,0 1 0,1-1-1,0 1 1,0 0-1,1 0 1,-1 0 0,2 0-1,-1 1 1,1 0-1,0 0 1,1 0 0,0 1-1,3-3-5,18-17 0,1 1 0,2 1 0,10-5 0,-14 10-4,104-70-2600,105-52 2604,-177 114-4341,-23 14-1403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2:25.4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0 7411,'0'0'347,"0"0"19,0 0-35,0 0 263,0 0 300,0 0-294,-19 12-146,-59 40-158,71-47-257,1 0-1,-1 0 0,1 0 1,0 1-1,0 0 0,-1 1-38,6-5 10,0 1 0,-1-1 0,1 0 0,0 0 0,0 1 0,0-1-1,1 0 1,-1 1 0,0-1 0,1 1 0,0-1 0,-1 0-1,1 1 1,0 1-10,0-4-4,0 1-1,1-1 1,-1 0 0,0 1-1,0-1 1,0 1-1,0-1 1,0 1-1,1-1 1,-1 0-1,0 1 1,0-1 0,0 0-1,1 1 1,-1-1-1,0 0 1,1 1-1,-1-1 1,0 0-1,1 0 1,-1 1-1,0-1 1,1 0 0,-1 0-1,1 0 1,-1 1-1,0-1 1,1 0-1,-1 0 1,1 0-1,-1 0 1,1 0 0,-1 0 4,19 0-13,-14 0-12,10 1-26,-1-2 0,0 0 0,1 0 0,-1-1 0,0-1 1,0 0-1,0-1 0,-1-1 0,1 0 0,6-4 51,-6 1-136,-9 5 65,-1 1 0,0-1 0,0 1 0,1 0-1,-1 1 1,1-1 0,0 1 0,-1 0 0,1 0 0,0 0 0,4 0 71,-8 5 163,-2 1-137,1 0 0,-1 1 1,0-1-1,-1 0 0,1 0 0,-1 0 1,0 0-1,-1 3-26,-9 22 88,12-30-150,1 0 0,-1-1 0,0 1-1,0 0 1,0 0 0,0 0-1,1 0 1,-1 0 0,0-1-1,0 1 1,0 0 0,0 0 0,1 0-1,-1 0 1,0 0 0,0 0-1,1 0 1,-1 0 0,0 0-1,0 0 1,0 0 0,1 0-1,-1 0 1,0 0 0,0 0 0,1 0-1,-1 0 1,0 0 0,0 0-1,0 0 1,1 0 0,-1 0-1,0 0 1,0 0 0,0 0-1,1 1 1,-1-1 0,0 0 0,0 0-1,0 0 1,0 0 0,1 1-1,-1-1 1,0 0 0,0 0-1,0 0 1,0 0 0,0 1 0,0-1-1,0 0 1,1 0 0,-1 1-1,0-1 1,0 0 0,0 0-1,0 0 1,0 1 0,0-1-1,0 0 1,0 0 0,0 1 0,0-1-1,0 0 1,0 0 0,-1 0 62,12-15-5614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7:05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0 463 1905,'0'0'0,"0"0"-1281</inkml:trace>
  <inkml:trace contextRef="#ctx0" brushRef="#br0" timeOffset="1">346 1 7235,'0'0'2215,"0"0"-396,0 0-314,-23 6-419,23-6-1086,-15 3 150,1 1 0,0 1 1,1 0-1,-1 1 0,1 0 0,-5 4-150,11-5 47,2 1-1,-1-1 1,0 1-1,1 0 1,0 0-1,1 1 1,-1 0-1,1 0 1,1 0-1,-1 0 1,1 0-1,-1 6-46,-21 54 246,3 1 0,3 1 1,3 0-1,-6 67-246,8 6 725,4 142-725,10-248 55,1 0 0,2 0 0,2 0 0,1 0 0,6 19-55,-8-42-107,0-1 1,0 0 0,1-1 0,0 1 0,1-1-1,1 0 1,-1 0 0,2-1 0,0 0-1,0 0 1,0-1 0,1 0 0,1-1-1,0 0 1,0 0 0,0-1 0,2 1 106,-4-5-3642,-7-3-3780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7:09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339 15 8884,'0'0'1716,"0"0"-431,0 0-159,-22-4-307,1 0-575,0 1 0,0 1-1,-12 0-243,30 2 28,-1 1 0,1-1 0,-1 1 1,1 0-1,-1 0 0,1 0 0,-1 0 0,1 1 0,0-1 0,0 1 0,0 0 0,0 0 0,0 0 0,0 0 0,0 0 0,-2 3-28,-1 2 48,1 1-1,-1-1 1,1 1-1,1 0 1,-2 2-48,0 2 63,-13 25 53,2 0-1,1 1 1,2 1 0,1 0-1,3 1 1,-1 9-116,1 11 63,2 0 0,3 1 0,3 54-63,2-108-1,0 1 0,0-1 0,1 0 0,0 0 0,1 0 0,-1 0 0,1 0 0,1 0 0,-1-1 0,1 1 0,0-1 0,1 1 0,0-1 0,0 0 0,0-1 0,0 1 0,1-1 0,0 1 0,0-2 0,1 1 0,-1 0 0,1-1 0,0 0 0,0-1 0,1 1 0,-1-1 0,1 0 0,-1 0 0,1-1 0,0 0 0,0-1 0,7 2 1,-2-1-8,1-1 1,-1 0-1,0-1 1,1 0-1,-1-1 0,1-1 1,-1 0-1,0 0 1,0-1-1,0-1 0,0 0 1,6-3 7,-12 3-40,1 1 0,0-1 0,-1 0 0,1-1 1,-1 0-1,0 0 0,-1 0 0,1 0 0,-1-1 0,0 0 0,-1 0 1,1-1-1,-1 1 0,0-1 0,-1 0 0,0 0 0,0 0 0,0 0 1,-1-1-1,1-3 40,-2 7-4,-1 1 0,1 0 0,-1 0-1,0-1 1,0 1 0,0 0 0,0-1 0,0 1 0,-1-2 4,1 4 6,-1-1 1,1 1-1,-1 0 0,1 0 0,-1-1 1,0 1-1,1 0 0,-1 0 0,0 0 1,0 0-1,0 0 0,1 0 0,-1 0 1,0 0-1,0 1 0,-1-1 0,1 0-6,-3-1 20,-1 0 0,0 1 0,0 0 0,0-1 0,0 2 0,0-1 0,0 1 0,0-1 0,0 1 0,-4 1-20,-2-1 9,0 0 0,0 1 1,0 0-1,0 1 0,0 0 0,0 1 0,1 0 0,-1 1 1,-8 4-10,13-4 1,-1 0 0,0 0 0,1 1 0,0 0-1,0 0 1,0 0 0,1 1 0,0 0 0,0 0 0,0 0 0,1 1 0,0 0 0,0-1 0,-1 4-1,3-6-17,0 1 0,1-1 0,-1 1-1,1-1 1,0 1 0,0 0 0,0 0-1,1 0 1,0 0 0,0-1 0,0 5 17,0-8-75,1 1 0,-1-1 0,1 1 0,-1-1 0,1 0 0,0 1 0,0-1 0,-1 0 1,1 1-1,0-1 0,0 0 0,0 0 0,1 0 0,-1 0 0,0 0 0,0 0 0,0 0 0,1 0 0,-1-1 0,0 1 1,1 0-1,-1-1 0,1 1 0,-1-1 0,1 1 0,-1-1 0,1 0 0,-1 0 0,1 0 0,0 0 75,8 1-872,0 0-1,0-1 1,0 0-1,2-1 873,-6 1-839,23-4-4304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7:10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 1 11061,'0'0'728,"0"0"-343,13 28 31,8 17-119,-2 2 1,-3 0-1,-1 1 1,1 18-298,4 44 128,-6 2 0,-5 0 0,-4 0 0,-6 30-128,-1-113 15,-2-1 0,0 1 1,-2-1-1,-1 0 0,-2 0 0,0-1 0,-2 0 1,-1-1-1,0 0 0,-3-1 0,0-1 1,-1 0-1,-1-1 0,-1 0 0,-2-2 0,0 0 1,-6 3-16,20-19-136,2-1 16,1 0 0,-1 0 0,0-1 0,0 0 0,-1 0-1,1 0 1,-1-1 0,1 1 0,-1-1 0,0 0 0,0 0 0,0-1 0,-3 1 120,7-2-4696,1 0-3462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7:31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644 47 7940,'0'0'346,"0"0"-196,0 0 189,-27-7 779,-89-23 370,106 27-1233,0 1 0,1 0-1,-1 1 1,-1 0 0,1 0-1,0 1 1,0 1 0,-6 1-255,7-1 121,5-1-41,-1 1 1,0 0 0,1 0 0,-1 0 0,1 1-1,0-1 1,-1 1 0,1 0 0,0 0 0,0 1 0,0-1-1,1 1 1,-1 0 0,1 0 0,-1 0 0,0 1-81,-1 2 66,1 0-1,0 1 1,0-1 0,0 1 0,1 0 0,0 0-1,0 0 1,1 0 0,-2 4-66,-1 17 68,1 0 0,0 0 0,3 0 1,0 26-69,1-45 19,0 21-8,0-1 0,2 0 0,1 0 0,1 0 0,2 0 0,1-1 0,2 2-11,-9-30 0,23 66 87,-3 2-87,-14-46 18,-1 1-1,-2 0 1,0 1-1,-1 21-17,-2-41 4,0 0 0,0 0 0,-1 0 0,0 0 0,0 0 0,0-1-1,0 1 1,0 0 0,-1 0 0,0-1 0,0 1 0,0-1 0,0 1-1,0-1 1,-1 0 0,-1 1-4,-1 2 2,0-2 0,-1 1 0,0-1 0,0 1 0,0-2 0,0 1 0,-1-1 0,1 0 1,-1 0-3,-12 4-2,0-2 0,0 0 0,0-1 0,-1-1 0,0 0 1,-9-2 1,-90 0-32,119-1 27,-1 0 0,0 0 1,1 0-1,-1 0 1,0 0-1,0 0 0,1 0 1,-1-1-1,0 1 0,1 0 1,-1 0-1,1-1 1,-1 1-1,0 0 0,1-1 1,-1 1-1,1-1 0,-1 1 1,1-1-1,-1 1 1,1-1-1,-1 1 0,1-1 1,-1 0-1,1 1 0,0-1 1,-1 1-1,1-1 1,0 0 4,-1-1-16,1 0 0,-1-1 0,1 1 1,0 0-1,0-1 0,0 1 0,0 0 1,0-1-1,0 1 0,1-1 16,0-4-15,1 0-1,0 0 0,0 0 1,1 0-1,0 1 1,0-1-1,1 0 16,16-19-3,0 1 0,1 1 0,2 1-1,11-8 4,9-10 5,-11 9 10,76-78 15,-87 86-10,-1-1 0,-1 0 0,12-23-20,-28 44 85,-1-1 1,1 0 0,-1 0-1,0 0 1,-1 0 0,1 0-1,-1-1 1,0 1 0,0 0-1,-1-1 1,1 1 0,-1-1-86,0 3 102,-1-1 0,0 0 0,1 1-1,-1-1 1,0 1 0,0-1 0,-1 1 0,1 0 0,-1 0 0,0-1 0,0 1 0,0 0 0,0 1 0,0-1 0,-1 0 0,1 0 0,-2 0-102,0-1-10,0 1 0,1 0 0,-1-1 0,1 0-1,0 0 1,0 0 0,0 0 0,1 0 0,-1-1 0,1 1 0,0-1 0,0 0 0,1 1 0,0-1 0,-1 0 0,1 0 0,1 0 0,-1 0 0,1 0-1,0 0 1,0 0 0,1-1 10,-1-5-668,0-6-384,0 1-4177,0 7-5278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7:34.7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1953 4194,'0'0'582,"0"0"-310,0 0 211,0 0 320,0 0-233,0 0 68,0 0 339,0 0 183,0 0-365,0 0-429,0 0-265,0 0-85,1-3-48,46-109 173,6-2-141,39-93 225,-31 47 243,110-262 373,-129 334-632,4 2 0,3 1 0,5 3-1,38-44-208,-85 118 40,0 0-1,1 1 0,0 0 1,0 0-1,0 1 0,7-4-39,3-3 95,-2 1-62,-12 8-26,0 1 0,0-1 1,0 1-1,0 0 0,1 1 1,-1-1-1,1 1 1,-1 0-1,1 0 0,0 0 1,0 1-1,0-1 0,4 1-7,-5-3 9,-1 1-1,0-1 1,1 1-1,-1-1 0,0 0 1,-1 0-1,3-5-8,-3 5 13,0-1-1,0 1 1,0-1 0,-1 0-1,1 0 1,-1 0 0,-1 0-1,1 0 1,-1 0 0,1 0-1,-2 0 1,1-2-13,0 6 5,-1 0 0,1 0 0,-1 0 0,1 0 0,-1 0 0,1-1 0,-1 1 0,0 0 0,1 1 0,-1-1 0,0 0 0,0 0 0,0 0 0,0 0 0,0 1 0,0-1 0,0 0 0,0 0-5,-24-14 2,16 10 2,-31-26-17,33 25 26,0 0 1,0 0-1,-1 1 0,1 0 1,-1 0-1,0 1 0,-1 0 1,1 0-1,-2 1-13,9 1-1,0 0 0,0 0 1,1-1-1,-1 1 0,1 0 0,0 0 1,-1 0-1,1 0 0,0 0 1,0 0-1,0-1 0,1 1 0,-1 0 1,0-4-14,0 2 12,0 0 1,0 0-1,-1 1 0,0-1 1,0 1-1,0-1 1,0 1-1,0-1 0,0 1 1,-1-1-1,0 1 1,0 0-1,-1-1 2,1 2 8,0 0 0,0 0 0,0 0 0,0 0 0,0 1 0,-1-1 0,1 1 0,-1 0 0,1-1 0,-1 1 0,0 1 0,1-1 0,-1 0 0,0 1 0,0-1 0,1 1 0,-3-1-8,-4 0 56,1 0 1,0 1-1,0 0 1,0 0-1,0 1 1,0 0-1,0 0 1,0 1-1,0 0 1,0 0-1,0 1 1,1 0-1,-1 0 1,1 1-1,0 0 1,0 0-1,-2 3-56,-5 3 12,1 2 1,1 0-1,0 0 1,-4 6-13,12-13-3,1 0 0,-1 0 0,1 0 1,0 1-1,0-1 0,0 1 0,1 0 0,0-1 1,0 1-1,0 0 0,1 0 0,0 1 0,0 5 3,1-12-3,0 1 0,1-1-1,-1 1 1,0 0-1,0-1 1,1 1 0,-1-1-1,1 1 1,-1-1-1,1 1 1,-1-1 0,1 1-1,-1-1 1,1 1-1,-1-1 1,1 0 0,-1 1-1,1-1 1,-1 0-1,1 1 1,0-1 0,-1 0-1,1 0 1,0 0-1,-1 0 1,1 1 0,0-1-1,-1 0 1,1 0-1,0 0 1,-1 0-1,2-1 4,28 1-31,-23-1 9,-3 1 16,0-1 0,1 1 1,-1-1-1,1-1 0,-1 1 1,0 0-1,0-1 0,0 0 1,0 0-1,2-2 6,-4 3 6,0 0 1,0 0-1,0-1 0,-1 1 0,1 0 0,0-1 1,-1 0-1,1 1 0,-1-1 0,0 0 0,1 0 1,-1 0-1,0 0 0,0 0 0,0 0 0,-1 0 1,1 0-1,0 0 0,-1 0 0,1-1 0,-1 1 1,0 0-7,-1 1 22,0 1 1,0-1-1,-1 1 1,1-1-1,0 1 1,0-1-1,-1 1 1,1 0-1,0 0 1,-1 0 0,1 0-1,0 0 1,-1 0-1,1 0 1,0 0-1,-1 1-22,-2-1 77,1 0-65,0-1 0,0 2 0,0-1 0,0 0 0,1 0 0,-1 1 0,0 0 0,0-1 0,0 1 0,0 0 0,1 0 0,-1 1 0,0-1 0,1 1 0,-1-1 0,1 1 0,0 0 0,-1 0 0,1 0 0,0 0 0,0 0 0,0 0 0,0 1 0,1-1 0,-1 1 0,1-1 0,-1 1 0,1 0 0,0-1 0,0 1 0,0 0 0,1 0 0,-1 0 0,0 0 0,1 0 0,0 0 0,0-1 0,0 3-12,1-4-4,-1-1 0,1 1 0,-1 0-1,1-1 1,0 1 0,0-1 0,-1 1-1,1-1 1,0 0 0,0 1 0,0-1-1,0 0 1,-1 0 0,1 1-1,0-1 1,0 0 0,0 0 0,0 0-1,0 0 1,-1 0 0,1 0 0,0 0-1,0-1 1,0 1 0,0 0 0,0 0 4,2-1-12,1 1 10,0-1 1,0 0 0,0 0-1,0 0 1,-1 0-1,1-1 1,0 1 0,-1-1-1,1 0 1,-1 0 0,0-1-1,0 1 1,0-1 0,0 1-1,0-1 1,0 0-1,-1 0 1,1 0 0,-1 0-1,0-1 1,0 1 0,0-1-1,0 1 1,0-4 1,3-4 0,-1 0 0,0 0 0,0 0 0,-1-1 0,-1 1 0,0-1 1,-1 0-1,0 0 0,0 7 9,-1-1 0,0 0 0,0 1-1,0-1 1,-1 0 0,0 1 0,0-1 0,-2-3-9,2 7 12,0 1 0,0-1-1,0 1 1,0-1 0,0 1-1,0 0 1,-1 0 0,1-1-1,-1 1 1,1 0 0,-1 0-1,1 0 1,-1 0 0,0 1-1,1-1 1,-1 0 0,0 1-1,1-1 1,-1 1 0,0-1-1,0 1 1,0 0 0,0 0-1,1 0 1,-1 0 0,0 0 0,-1 0-12,1 0 23,0 0 0,0 0 1,0 0-1,0 0 0,0 0 1,0 1-1,0-1 0,0 1 1,0-1-1,0 1 0,1-1 1,-1 1-1,0 0 0,0 0 1,-1 1-24,2 0 14,0-1 1,-1 1-1,1 0 1,1 0-1,-1 0 1,0-1-1,0 1 1,1 0 0,-1 0-1,1 0 1,-1 0-1,1 0 1,0 0-1,0 0 1,0 2-15,0-3 0,-1 8-9,0 0 1,1-1-1,0 1 0,1-1 1,0 1-1,0 3 9,0-10-2,0 0-1,-1 0 1,1 0 0,0 0-1,0 0 1,0 0 0,0 0-1,0-1 1,0 1 0,1 0-1,-1-1 1,1 1 0,-1-1-1,1 1 1,-1-1 0,1 0-1,0 0 1,0 1 0,-1-1-1,1-1 1,0 1-1,0 0 1,0 0 0,0-1-1,0 1 1,0-1 0,1 1-1,-1-1 3,12 2-28,-1-1 0,1 0 0,-1-1-1,1 0 1,6-2 28,-17 2-3,-1 0 1,1-1-1,0 0 1,0 0-1,-1 1 0,1-1 1,-1-1-1,1 1 1,-1 0-1,1-1 0,-1 1 1,0-1-1,2-1 3,-3 2 5,0-1 0,0 1 0,0-1 0,-1 1 0,1-1 0,0 1 0,0-1 0,-1 0 0,1 1 0,-1-1 0,0 0 0,1 1 0,-1-1 0,0 0-1,0 1 1,0-1 0,0 0 0,0 1 0,-1-1 0,1 0 0,0 0 0,-1 1 0,0-2-5,0 2 3,1 1 0,-1-1 0,0 0 0,0 0 0,1 1 0,-1-1-1,0 1 1,0-1 0,0 1 0,0-1 0,0 1 0,0-1 0,0 1 0,0 0 0,0-1 0,0 1 0,0 0 0,0 0 0,0 0-1,0 0 1,0 0 0,0 0 0,0 0 0,0 0 0,0 1 0,0-1 0,-1 0-3,-3 1 14,-2-1-9,0 0 0,1 0 0,-1 1 0,0 0-1,1 1 1,-1-1 0,1 1 0,-1 0-1,1 1 1,-4 2-5,7-3-1,0 0 0,0 0-1,0 0 1,0 0 0,0 1-1,1-1 1,-1 1 0,1 0-1,0 0 1,-1 0 0,2 0-1,-1 0 1,0 1 0,1-1-1,-1 0 1,1 1 0,0-1-1,0 1 1,0-1 0,0 3 1,1-5-3,-1 0 0,1 0-1,0 1 1,0-1 0,-1 0 0,1 1 0,0-1 0,0 0 0,0 1 0,0-1-1,1 0 1,-1 1 0,0-1 0,0 0 0,1 0 0,-1 1 0,1-1 0,-1 0 0,1 0-1,0 0 1,-1 1 0,1-1 0,0 0 0,0 0 0,0 0 0,0 0 0,0 0-1,0-1 1,0 1 0,1 0 3,2 1-12,0-1 0,0 0 1,0 0-1,1-1 0,-1 1 0,0-1 0,1 0 0,3-1 12,-1 1-14,-3 1 15,0-2 0,-1 1 0,1 0 1,0-1-1,0 1 0,-1-1 0,1 0 0,-1-1 0,1 1 0,-1 0 0,1-1 1,-1 0-1,0 0 0,0 0 0,0 0 0,0 0 0,0-1 0,0 1 1,-1-1-1,1 0 0,-1 0 0,1 0 0,-1 0 0,0 0 0,-1 0 0,1-1 1,0 1-1,-1-1 0,0 1 0,0-1 0,0 1 0,0-1 0,0 0 1,-1 1-1,0-1 0,0 0 0,0 0 0,0 1 0,0-1 0,-1-2-1,0 3 8,0 1-1,0 0 0,0 0 0,-1 0 1,1 0-1,0-1 0,-1 2 1,1-1-1,-1 0 0,0 0 0,0 0 1,0 1-1,1-1 0,-2 1 1,1 0-1,0-1 0,0 1 0,0 0 1,0 0-1,-1 0 0,1 1 1,-1-1-1,1 0 0,0 1 0,-3 0-7,-9-3 96,-1 1 0,0 0 0,-10 1-96,-41 1 886,61 1-891,9 6-105,-1-2-115,0-1 0,0 0 0,1 1 0,0-1 0,0-1 0,0 1 0,0-1 0,1 1 0,3 1 225,17 9-4661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8:07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 4242,'0'0'5843,"0"0"-4067,0 0-1263,0 0-113,-20 153-208,2-47-160,3 2 32,5-2 48,3-2-112,-1-9-96,1-9-3778,4-68-2897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1:55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0 720,'0'0'7124,"0"0"-6212,0 0-720,0 0-128,0 0 16,33 140-80,-33-117-1040,0-3-2610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1:52.1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4482,'0'0'784,"0"0"-415,0 0 223,0 0-96,0 0-304,0 0-112,0 0-64,-10 25-32,10-20-112,0-3-1473,0-2-2000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1:52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0 2801,'-78'39'2481,"78"-39"-1920,0 0-417,-2 0-32,2 0-16,0 0-80,0 0 16,0 0-32,0 0 0,0 0 64,0 0-48,0 0-16,0 0-32,0 0-48,0 0-480,0 0-1569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6:45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0 10229,'0'0'768,"-23"120"-528,13-55 496,3 5 209,-1 0-545,3-3-304,3-1-16,-3-7-80,5-53 0,-5-3-4690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2:27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898 2 224,'-40'0'7553,"12"0"-6746,-10-2-510,0 3 1,-1 1-1,1 2 0,0 1 0,1 2 0,-23 8-297,19-1 210,1 1 0,0 2 0,1 2-1,1 2 1,1 1 0,-27 22-210,44-29 88,1 1 0,0 1 0,2 1 0,0 1 0,1 0 1,1 1-1,0 0 0,2 1 0,1 1 0,0 0 0,2 1 0,-5 14-88,4-3 47,2 2 1,2-1-1,1 1 0,-1 30-47,4 6 411,6 69-411,-1-110 46,2-1 0,0 0-1,2 0 1,2 0 0,0-1-1,2 0 1,1-1-1,2 0 1,0-1 0,2 0-1,1-1 1,1-1 0,1 0-1,1-1 1,1-1 0,1-1-1,1-1 1,1-1-1,24 16-45,-23-21 7,0 0 0,1-2 0,1-1 0,0-1 0,0-1 1,1-1-1,0-1 0,1-2-7,20 3 6,0-2 0,0-3 0,1-2 0,12-2-6,-27 0 0,-1-2 0,0-1 0,1-1 0,-1-2 0,-1-2 0,1-1 0,-1-1 0,-1-1 0,13-8 0,-8 1 15,-2-1 0,1-2 0,-2-1 0,-1-1 0,-1-2 1,-1-1-1,-1-2 0,7-11-15,-18 19 14,-2-1-1,-1 0 1,0-1-1,-2-1 1,-1 0 0,0-1-1,-2-1 1,-1 1 0,0-1-1,-2-1 1,-1 0 0,-2 1-1,0-4-13,0-6 52,-3-1 0,0 0-1,-3 1 1,-3-24-52,1 36 19,-1 0-1,0 0 1,-2 1-1,0 0 1,-2 0-1,0 0 0,-7-9-18,-2 1 47,-1 0-1,-2 1 0,-1 1 0,-1 1 0,-1 1 0,-2 2 1,0 0-1,-26-17-46,27 23 195,-1 1 0,-1 2 0,-1 0 1,0 2-1,-1 1 0,0 2 0,0 0 0,-1 2 0,0 2 1,-9-1-196,24 6 202,5 0-54,14 0-186,-3 1 70,-1 0-40,0 0-16,0 0 56,0 0-43,0 0-32,0 0 33,0 0-38,0 0-8,0 0-8,0 0 34,0 0-20,0 0-73,0 0 27,0 0-59,0 0-45,0 0 19,0 0-44,0 0 135,0 0 28,0 0 6,0 0 24,0 0-24,0 0 6,0 0 42,0 0-24,0 0 10,0 0-7,0 0-27,0 0 80,0 0-29,0 0-25,0 0 1,0 0-6,0 0-80,0 0-58,0 0 106,0 0 27,0 0 30,0 0 31,0 0-53,0 0-45,0 0-145,0 0-282,0 0-1057,0 0-1918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6:47.6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1 7363,'0'0'846,"0"0"-158,0 0 41,0 0 578,-24 17-18,-7 7-1001,1 0 0,-6 8-288,33-28 17,-1 0-1,1 0 1,0 0 0,0 0-1,0 0 1,1 1 0,0-1-1,0 1 1,0 0 0,0 0-1,1 0 1,-1 0 0,1 0 0,1 0-1,-1 0 1,1 0 0,-1 0-1,2 0 1,-1 0 0,0 1-1,1-1-16,0 15 53,-1-5-30,0 3 55,0 0 1,1 0-1,1 0 0,3 12-78,-4-24 15,1 0 0,1 0 0,-1 0 0,1 0 0,0 0-1,0 0 1,1-1 0,0 1 0,0-1 0,0 0-1,0 0 1,1 0 0,0-1 0,4 3-15,0-1 7,0 0-1,0 0 1,1-2 0,0 1 0,0-1-1,1 0 1,-1-1 0,1-1 0,-1 1-1,1-2 1,0 1 0,0-1 0,0-1-1,0 0 1,-1-1 0,1 0 0,2-1-7,-8 1 3,-1 1 1,1-1 0,-1-1-1,0 1 1,0-1 0,0 1-1,0-1 1,0-1 0,0 1-1,0 0 1,-1-1 0,1 0-1,-1 0 1,1 0 0,-1 0-1,0 0 1,-1-1 0,1 1-1,0-1 1,-1 0 0,2-3-4,-1 1 10,-1 1 0,1-2 0,-1 1 0,0 0 0,-1 0 0,1-1 1,-1 1-1,0 0 0,-1-1 0,0 0 0,0 1 0,0-1 0,-1 1 0,-1-6-10,1 9 4,0 0 0,0 1 0,0-1 0,-1 1 0,1-1-1,-1 1 1,0 0 0,0 0 0,1-1 0,-2 1 0,1 1-1,0-1 1,0 0 0,0 0 0,-1 1 0,1-1 0,-1 1-1,0 0 1,1 0 0,-1 0 0,0 0 0,1 0 0,-1 1-1,0-1 1,0 1 0,0 0 0,-2 0-4,-11-2 22,0 2 0,1 0 0,-1 1 1,-9 2-23,17-2 11,-1 1 0,1 1 0,0-1 1,0 1-1,0 1 0,0-1 0,1 1 1,-1 1-1,1-1 0,0 1 0,0 0 1,1 1-1,0 0 0,0 0 0,0 0 1,0 1-1,1 0 0,0 0 1,1 0-1,-2 4-11,-2 2-19,1 1 1,1 0-1,1 1 1,0-1-1,1 1 1,0 0-1,1 0 1,1 1-1,0-1 1,1 10 18,1-6-1716,0-11-4060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6:33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1153,'0'0'0,"0"0"-401,0 0-351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6:34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377 190 12310,'0'0'832,"0"0"-832,0 0-4162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6:42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9156,'0'0'2849,"0"0"-2384,3 179 527,-3-96-143,-10 1-433,2 1-256,-4-8-160,7-57-96,-3-2-5699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6:42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1 104 10101,'0'0'384,"0"0"-176,0 0 3,0 0-43,0 0-38,21-17-31,68-54-51,-68 56 7,-21 15-52,0 0 0,1 0 0,-1 0 0,0 0-1,0 0 1,0 0 0,0 0 0,0 0 0,1 0 0,-1-1 0,0 1 0,0 0 0,0 0 0,0 0 0,1 0 0,-1 0 0,0 0 0,0 0 0,0 1 0,0-1 0,1 0 0,-1 0 0,0 0 0,0 0 0,0 0 0,0 0 0,0 0 0,1 0 0,-1 0 0,0 0 0,0 0 0,0 0 0,0 1 0,0-1 0,0 0 0,1 0 0,-1 0 0,0 0 0,0 0 0,0 1 0,0-1 0,0 0 0,0 0 0,0 0 0,0 0 0,0 0 0,0 1-3,4 12 280,-1 1 1,-1 0-1,0 0 1,-1 1-1,-1-1 1,0 0-1,-1 5-280,1 11 430,1 122 877,-3 168-746,2-318-629,1-1 0,-1 0 0,0 1 0,0-1 0,0 0 0,0 1 0,0-1 0,-1 1 0,1-1 1,0 0-1,-1 1 0,1-1 0,-1 0 0,1 1 0,-1-1 0,0 0 0,1 0 0,-1 0 0,0 0 0,0 1 1,0-1-1,0 0 0,0 0 0,0-1 0,0 1 0,0 0 0,0 0 0,0 0 0,-1-1 0,1 1 1,0-1-1,0 1 0,-1-1 0,1 1 0,0-1 0,-1 0 0,1 1 0,-1-1 0,1 0 0,0 0 0,-1 0 1,0 0 67,1 0-217,0 0 1,1 0 0,-1 0 0,0 0-1,1 0 1,-1-1 0,1 1 0,-1 0 0,0 0-1,1 0 1,-1 0 0,1-1 0,-1 1-1,0 0 1,1 0 0,-1-1 0,1 1-1,-1-1 1,1 1 0,-1-1 216,-13-19-7235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6:42.5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0 159 6035,'0'0'2369,"0"0"-1825,0 0 593,0 0 703,108-129-671,-65 118-497,-6 0-207,1 4-177,-8 7-272,-3 0 16,1 0-32,-26 0-1265,-2 7-5458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1:55.7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2001,'0'0'512,"0"0"-48,0 151-79,0-113 63,0 0-256,0 1 16,0-8-96,0 5-96,0-2 48,0 0-32,0-27-32,0-3-1185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1:56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3842,'0'0'445,"0"0"-258,2 23-19,7 75 51,-6-80-292,-1-1 0,2 1 0,0-1 1,1 0-1,1 0 0,1 0 0,1 1 73,15 40-3583,-14-30 4021,-1 0 0,-2 1 0,0-1 0,-2 1 0,-1 0 0,-2 12-438,10 216 2151,-7-156-2466,-6 48 315,-2-113 7,0 0 1,-3-1-1,-3 8-7,-11 65 36,13-24 62,4 0-1,4 35-97,5 3-2294,-3 207 4512,-4-170-1648,5 26-5207,-3-155 3295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7:25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62 4274,'0'0'896,"0"0"-255,0 0 319,0 0 337,0 0-145,0 0-463,0 0-433,0-61-80,-7 61-176,-1 0-1585,1 0-1216,-1 9-3138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7:26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0 4978,'0'0'208,"0"0"-128,-20 138-80,20-100 64,0 1-48,0 4-16,0-1-464,0 6-1713,0-37-432</inkml:trace>
  <inkml:trace contextRef="#ctx0" brushRef="#br0" timeOffset="1">63 673 672,'0'0'1486,"-1"27"-29,-3 166 661,1 140-638,3-203-4438,-2-92 2334,-2 0 0,-1 0-1,-9 29 625,4-20 64,2 1 0,2 3-64,0 101 488,7 9-488,1-39-474,-2-106-1666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2:28.9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6419,'0'0'1179,"13"20"-888,158 272 1344,-96-166-1038,5-3-1,66 74-596,-119-166 60,19 25 11,-41-50-27,-2 0 0,1 0 0,-1 0 0,0 0 0,0 0 0,-1 1 0,0-1 0,2 6-44,-4-8 186,0-3-3611,0-1-3544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7:26.9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0 144,'0'0'352,"2"23"-200,9 166 227,-14-109 3135,-6 30-3514,4-27 330,5 66-330,2-52 54,0-57-141,2 0 1,2-1 0,9 36 86,-6-36-436,-2 1 0,-1 0 1,0 36 435,-7-25 553,0-14-231,1 0 1,2 1 0,1-1-1,2 0 1,7 24-323,-9-45 208,0 0-1,-1 0 1,-1 0 0,0 0-1,-1 0 1,-1 2-208,1 49 691,11 23 755,-11-89-1417,0 14 2266,0-10-5347,0 0-582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7:48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10 560,'0'0'7233,"0"0"-3647,0 0-2245,0 0-1031,0 0-190,0 0 107,17 0 552,331 0 880,-225 0-3585,-122-2-4242,-1-1 4058,0 3 1467,0-4-3317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7:49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315 15 464,'0'0'7161,"0"0"-5163,0 0-1515,0 0 35,0 0 298,-20-3-29,-64-8-318,78 11-414,0-1 0,0 1-1,0 0 1,0 1-1,0-1 1,0 1-1,0 0 1,0 1-1,0-1 1,1 1 0,-1 0-1,0 1 1,1-1-1,0 1-54,-5 3 52,1 1 0,0 0-1,1 0 1,0 1-1,-5 6-51,6-7 40,1-1 12,1 1 1,-1-1-1,1 1 0,1 1 0,-1-1 0,1 1 0,0 0 1,1 0-1,0 0 0,0 0 0,1 1 0,-1 0-52,1 8 83,0 0-1,0 0 0,2 1 1,0-1-1,2 11-82,-1-22 2,-1 0 0,1 0 0,1 0 1,-1 0-1,1-1 0,0 1 0,0-1 0,1 1 0,-1-1 0,1 0 0,0 0 0,1 0 0,-1 0 0,1-1 1,3 4-3,0-2 18,-1-1 1,1 0 0,0 0-1,0-1 1,1 0 0,-1 0-1,1 0 1,0-1 0,0 0 0,4 0-19,2 1-140,1-1 1,0-1-1,0 0 1,0-1-1,0-1 1,0 0 0,0-1-1,0-1 1,0 0-1,0-1 1,10-4 139,-21 6-468,0-1 1,0 0-1,0 0 0,0 0 1,0 0-1,0-1 1,-1 0-1,1 1 0,-1-2 1,0 1-1,1-1 468,29-37-6864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7:50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1 560,'0'0'10005,"0"0"-8036,0 0-1969,0 0-96,0 0 96,0 0 64,98 22 96,-46-13-160,1-2 80,-3-2-48,-5-3 0,-2-2 48,-3 0-32,-5 0 16,-5 0-64,-10 0-2193,-10-9-2193,-10 0-704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7:50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5827,'0'0'2081,"0"0"-1537,0 0-21,0 0 520,17 7-59,57 29-207,-70-34-706,-1 1 1,1-1 0,0 1-1,-1 0 1,0 1-1,0-1 1,0 1 0,0-1-1,0 1 1,-1 0-1,1 0 1,-1 0 0,0 0-1,-1 0 1,1 1-1,0 1-71,0 4 221,0 1 0,0-1-1,-1 0 1,-1 1 0,0 5-221,0-11 149,0 1 0,0-1 0,-1 0 0,1 0 0,-1 1 0,-1-1 0,1 0 0,-1 0 0,0 0 0,0 0 0,0 0-149,-4 4 188,0-1 0,0-1 0,-1 1 0,1-1 1,-5 3-189,-108 100-913,107-100-2760,8-8-3595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8:23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0 296 6243,'0'0'416,"0"0"-368,0 0-48,0 0 752,101-140-271,-56 88-145,0 9-192,3 9-80,2 7 80,-33 27-144,-4 0-2785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8:25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6627,'0'0'1185,"0"0"-433,0 0-416,0 0 112,0 0-400,0 0 0,0 0 48,25 97-96,15-68 16,10 5 48,-30-23-64,-2 3-1312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8:46.8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5651,'0'0'-16,"0"0"24,0 0 93,0 0 19,22 0 21,132 1 265,94 13 885,12 12-1291,-211-18 96,0 2-1,0 2 0,-1 3 1,44 19-96,-50-18 142,0-2-1,2-1 1,-1-3 0,1-1 0,1-2 0,16-1-142,15-2 281,68 3-10,-10-7-228,478-4 773,-345 2-547,153-5 73,80 0-32,-298 9-193,39-1-20,624-15 884,-658 11-257,-140 3-429,-56 3-367,-11-2-85,0-1 0,-1 0 1,1 1-1,0-1 0,-1 0 1,1 1-1,-1-1 0,1 0 1,-1 0-1,1 0 0,0 1 1,-1-1-1,1 0 1,-1 0-1,1 0 0,-1 0 1,1 0-1,-1 0 0,1 0 1,-1 0-1,1 0 0,-1 0 1,1 0-1,-1 0 0,1 0 157,-21 0-7715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6:30.1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6851,'0'0'1049,"0"0"-788,0 0-138,2 24 61,0-3-128,4 49 325,-3 22-381,-4-26 121,-2-1 0,-3 1 0,-6 14-121,37-163 150,4 1-1,19-35-149,-42 103 128,0 0 0,1 0 0,0 1 0,1-1 0,1 2 0,0-1 0,0 2 1,10-10-129,-18 20 15,-1 0 0,1 1 1,0-1-1,-1 0 1,1 1-1,0-1 1,0 1-1,0-1 1,0 1-1,0-1 1,0 1-1,0-1 1,0 1-1,0 0 1,0 0-1,0-1 1,0 1-1,0 0 1,0 0-1,0 0-15,0 0 5,-1 1 0,1-1 1,0 0-1,-1 1 0,1-1 0,-1 1 1,1-1-1,-1 1 0,1-1 0,-1 1 1,1-1-1,-1 1 0,1-1 0,-1 1 1,0-1-1,1 1 0,-1 0 0,0-1 1,0 1-1,1 0 0,-1-1 0,0 1-5,1 6 27,0 0-1,0 0 0,0-1 0,-1 1 0,0 3-26,0-7 34,0 226 364,0-228-411,0-1 0,0 1 0,0 0 0,0 0 0,0 0 0,1 0 0,-1-1 0,0 1 0,1 0 0,-1 0 0,0-1 0,1 1 0,-1 0 0,1-1 0,-1 1 0,1 0 0,-1-1 0,1 1 0,0-1 0,-1 1 0,1-1 0,0 1 0,-1-1 0,1 1 0,0-1 1,-1 0-1,2 1 13,1 0-59,0 0 0,0-1 1,0 1-1,0 0 0,0-1 1,0 0-1,0 0 0,3 0 59,0 0-45,0-1 0,-1 0 0,1 0 0,0 0 0,0 0 0,0-1 0,-1 0 0,5-3 45,29-21-56,-37 25 14,0 2 47,1-1 0,0 0 1,-1 1-1,1-1 1,-1 1-1,1 0 0,-1 0 1,1 0-1,-1 0 0,1 1 1,-1-1-1,0 0 1,0 1-1,2 1-5,20 12 23,-12-12-49,1 0-1,0 0 0,0-1 1,0-1-1,0 0 0,1 0 0,-1-2 1,1 0 26,4 1-228,0 0 0,0 1 0,0 0 0,0 2 228,-16-3-3,-1 1 0,0-1 0,0 1 0,0-1 0,0 1 0,0 0 0,0-1 1,0 1-1,0 0 0,0 0 0,0 0 0,0 0 0,0 0 0,0 0 0,-1 0 0,1 0 1,0 0-1,-1 0 0,1 0 0,-1 0 0,1 1 0,-1-1 0,0 0 0,0 0 0,1 1 1,-1-1-1,0 1 3,1 41 413,-2-30-274,1 26 112,0-39-264,0 1 0,0-1-1,0 1 1,0-1 0,0 0-1,0 1 1,0-1 0,0 0-1,1 1 1,-1-1 0,0 1-1,0-1 1,0 0 0,1 1-1,-1-1 1,0 0 0,0 0-1,1 1 1,-1-1 0,0 0-1,0 0 1,1 1 0,-1-1-1,0 0 1,1 0 0,-1 1-1,0-1 1,1 0 0,-1 0-1,1 0 1,-1 0 0,0 0-1,1 0 1,-1 0 0,0 0-1,1 0 1,-1 0 0,1 0-1,-1 0 1,0 0 0,1 0-1,-1 0 1,1 0 13,0 0-282,1-1 1,-1 1-1,0-1 0,1 1 1,-1-1-1,0 1 0,0-1 1,1 0-1,-1 1 0,0-1 1,0 0-1,0 0 0,0 0 1,1-1 281,15-23-4827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6:30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21 118 7251,'0'0'3458,"0"0"-2546,10-115-431,-10 113-273,0 2-16,-5 0-192,0 20-2497,-3 21-465,1 13 2418,2-27-4226</inkml:trace>
  <inkml:trace contextRef="#ctx0" brushRef="#br0" timeOffset="1">31 386 1249,'0'0'2686,"0"0"-1248,0 0-408,0 0-152,0 0-318,5 12-128,-4-7-398,7 14 337,-1 0 1,-2 1 0,0 0 0,2 13-372,-7-28 13,0 0 1,1 0 0,0 0-1,0-1 1,0 1 0,1 0-1,0 0 1,0-1 0,0 1-1,0-1 1,2 3-14,-2-5-3,0 1 0,0-1 0,1 0 0,-1 0 0,1 0 0,-1-1 0,1 1 0,-1 0 0,1-1 0,0 0 0,0 1 0,0-1 0,-1 0 0,1-1 0,0 1 0,1 0 0,-1-1 0,2 1 3,21 0-124,-1-1-1,0-1 1,0-1 0,0-2 0,0 0-1,0-1 1,12-6 124,-27 9 23,1 0 0,-1 1 0,0-1 0,1 2 0,5 0-23,-15 0 18,0 0 0,0 1 0,0-1 0,0 1 0,0-1-1,0 1 1,0-1 0,-1 1 0,1-1 0,0 1 0,0 0 0,-1-1 0,1 1 0,0 0 0,-1 0 0,1 0 0,0-1 0,-1 1 0,0 0-1,1 0 1,-1 0 0,1 0 0,-1 0 0,0 0 0,0 0 0,1 0 0,-1 0 0,0 0 0,0 0 0,0 0 0,0 1-18,1 43 389,-1-34-262,0 9 7,1-11-130,-1 1 1,0-1-1,0 0 1,-1 0-1,-1 0 1,1 0-1,-1 0 0,-1 0 1,0 1-5,-19 34-1721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2:29.4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 5442,'-6'27'956,"-7"26"-179,4 0 1,-2 33-778,9-66 210,1 0 0,0 0-1,2 0 1,0 0 0,2 0-1,0-1 1,1 1 0,1-1-1,0 0 1,5 9-210,-3-15 41,0-1-1,0 0 1,1 0-1,1-1 1,0 0 0,0 0-1,1-1 1,0-1-1,1 1 1,0-2 0,1 1-1,-1-1 1,2-1-1,-1-1 1,1 1 0,0-2-1,6 2-40,7 1 16,0-1-1,1-2 1,0 0-1,0-2 0,0-1 1,0-1-1,0-1 1,17-3-16,-33 2 5,1-1 0,0 0 1,0 0-1,-1-2 0,1 1 1,-1-1-1,0-1 0,0 0 1,-1-1-1,1 0 0,-1 0 1,-1-1-1,1-1 0,-1 0 0,8-8-5,-7 5 5,-1 0 0,0-1 0,-1 0-1,0-1 1,-1 0 0,-1 0-1,0 0 1,0-1 0,-1 0-1,-1 0 1,0 0 0,1-13-5,-2 3 112,0 1 1,-2 0 0,0-16-113,-2 30 30,1 1 0,-1 0 1,-1 0-1,1 0 0,-1 0 1,-1 0-1,1 1 0,-1-1 0,-1 0 1,1 1-1,-1 0 0,-3-3-30,-3-2 63,-1 1 0,-1 0 0,0 1 0,0 0 0,-1 0 0,0 2 0,-1 0-1,0 0 1,0 1 0,-1 1 0,0 0 0,-9-2-63,-23-6-472,-2 2 0,1 2 0,-15 1 472,47 8-2228,10 1-1558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6:23.5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70 219 7716,'0'0'360,"0"0"133,-7 32-319,3-9-163,-10 45 36,3 0-1,2 21-46,-4 362 194,3-643-511,10 149 312,-2-52-15,10-66 20,-5 130-1,2 0 0,1 1 0,1-1 0,1 1 0,2 1 0,2-1 0,2-3 1,-1 9 9,0 0 0,1 2 0,1 0 1,3-2-10,-11 14 4,2 1 1,-1 0-1,1 0 1,1 1-1,0 0 1,0 0-1,0 1 1,1 1-1,6-3-4,-11 6-3,1 0-1,0 1 0,-1 0 1,1 1-1,0 0 0,0 0 1,0 0-1,0 1 0,0 0 1,5 0 3,-9 0-2,0 1 1,0-1-1,-1 0 0,1 1 1,0 0-1,0 0 1,-1 0-1,1 0 1,-1 0-1,1 0 0,-1 0 1,0 1-1,1-1 1,-1 1-1,0 0 1,0 0-1,0 0 1,0 0-1,0 0 0,-1 0 1,1 0-1,0 1 1,-1-1-1,0 1 1,0-1-1,1 1 2,0 5 32,0 0 1,0-1-1,0 1 0,-1 0 0,-1 0 1,1 0-1,-1 0 0,0 0 0,-1-1 1,0 1-1,0 0 0,-1 0 0,0 0 1,0-1-1,-1 1 0,0-1 1,0 0-1,-1 0 0,0 0 0,0 0 1,-3 3-33,-4 2 92,0 0 1,-1-1-1,0-1 1,0 0-1,-1-1 1,0 0-1,-1-1 1,0 0-1,0-1 0,-1-1 1,0 0-1,0-1 1,0-1-1,-1 0 1,1-1-1,-1-1 1,0 0-1,-4-1-92,33-9-616,34-15-746,0 2-1,1 1 0,1 3 1,1 2 1362,209-47-4651,-183 48 4334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6:24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205 427 5667,'0'0'1446,"0"0"-329,0 0-156,-25 0 69,-80-2-123,96 2-717,-1 0 0,0 0 0,1 1 0,-1 0 1,-1 1-191,10-2 2,0 0 0,0 0 1,1 1-1,-1-1 1,0 0-1,0 1 0,1-1 1,-1 0-1,0 1 1,1-1-1,-1 1 0,1-1 1,-1 1-1,0-1 1,1 1-1,-1 0 0,1-1 1,0 1-1,-1 0 1,1-1-1,-1 1 0,1 0 1,0-1-1,0 1 1,-1 0-1,1 0 0,0-1 1,0 1-1,0 0 1,0 0-1,0 0 0,0-1 1,0 1-1,0 0 1,0 0-1,0 0 0,0-1 1,0 1-1,1 0 1,-1 0-1,0-1 0,1 1 1,-1 0-1,1 0-2,-1 0-14,1 0 0,0 0 0,0 0-1,0 1 1,0-1 0,0 0 0,0 0 0,1 0-1,-1-1 1,0 1 0,0 0 0,1 0 0,-1-1-1,0 1 1,1-1 0,-1 1 0,1-1 0,-1 1-1,0-1 1,2 0 14,35 5-350,-28-5 189,34 1-864,-34-2 847,-1 1 1,0 0-1,0 0 1,1 1-1,-1 0 0,0 1 1,0 0-1,0 0 1,0 1-1,2 1 178,-10-2-17,1-1 0,0 1 0,0-1 0,-1 1 1,1 0-1,-1 0 0,1 0 0,-1 0 0,0 0 0,0 0 0,0 0 0,0 1 1,0-1-1,0 0 0,-1 1 0,1-1 0,-1 0 0,1 1 0,-1-1 0,0 3 17,8 25 34,-8-29-31,1 0 1,0 0-1,0 0 1,0 1 0,-1-1-1,1 0 1,0 0-1,0 0 1,1-1-1,-1 1 1,0 0-1,0 0 1,0-1 0,1 1-1,-1 0 1,0-1-1,0 1 1,1-1-1,-1 0 1,1 1-1,0-1-3,4 1-1,1-1-1,-1 0 0,0 0 0,1-1 0,-1 1 0,1-1 0,-1-1 0,0 1 0,0-1 0,0 0 0,0 0 0,0-1 0,0 0 0,0 0 0,-1 0 0,1-1 0,-1 0 0,0 0 0,0 0 0,0-1 2,13-14-113,1-1 0,-2 0 0,-1-1 0,3-7 113,-17 25-37,28-40-789,-2-2 0,21-47 826,-38 69-12,-1-1 0,-1 0 1,-1-1-1,-1 0 0,-2 0 1,0 0-1,-1-3 12,-3-12 2849,-1 39-1600,0 7-755,-3 27-314,-2-1 1,-1 1-1,-1-1 1,-2 0-1,-2 4-180,-9 31 15,-6 41-61,4 1 0,5 1 0,3 23 46,13-116-430,1-14 77,1 1 0,-2-1 0,1 0 1,0 0-1,0 0 0,-1 1 0,0-1 0,0 0 0,0 0 0,0 0 0,-1 3 353,-1-5-1292,0-8 365,-3-26 746,2-1 1,1 0 0,1-28 180,0 15 92,-1-202 689,4 191-153,-2 53-550,1-1-1,0 1 1,1-1 0,-1 0-1,1 1 1,0-1-1,1 1 1,-1 0 0,1-1-1,0 0-77,0 4 18,-1 1 0,1-1-1,-1 0 1,1 0 0,0 0-1,0 1 1,0-1 0,0 1-1,0 0 1,0-1 0,0 1-1,0 0 1,0 0 0,0 0 0,1 1-1,-1-1 1,0 1 0,1-1-1,-1 1 1,1 0 0,-1-1-1,0 1 1,1 0 0,-1 1-18,6-2 9,0 1 1,-1 0-1,1 0 1,-1 1 0,1 0-1,-1 0 1,1 1-1,-1 0 1,0 0 0,1 0-1,-1 1 1,-1 0-1,1 1 1,0 0 0,2 2-10,39 30 149,-21-15 3,0-1 0,18 8-152,-36-23 7,1 0 1,0-1 0,0 0 0,0 0 0,0-1-1,1-1 1,-1 0 0,1 0 0,0-1 0,0 0-8,-5 0 10,-1-1 1,1 0 0,-1 0-1,1-1 1,0 0 0,-1 0-1,1 0 1,-1-1 0,1 1-1,-1-1 1,4-2-11,-5 1 5,-1 1 0,1-1 0,-1-1 1,0 1-1,1 0 0,-1-1 0,-1 1 0,1-1 0,0 0 0,-1 0 1,0 0-1,0 0 0,0 0 0,0-4-5,3-6 27,-1 0-1,0-1 1,-1 1-1,-1-1 1,0 0 0,-1-8-27,-1-19 398,-3-28-398,3 66 142,0 0 1,-1 0 0,0 0 0,1 0 0,-2 0 0,1 0 0,0 1 0,-1-1 0,1 0 0,-1 1 0,-2-4-143,2 5 118,1 1-1,-1-1 1,1 0 0,-1 1 0,0-1 0,0 1 0,0 0 0,0 0-1,0 0 1,0-1 0,0 2 0,0-1 0,0 0 0,0 0 0,0 1-1,-1-1 1,1 1 0,0 0 0,0 0 0,-1 0 0,0 0-118,1 0 12,1 0 1,-1 1 0,0-1-1,0 1 1,0 0-1,0-1 1,0 1-1,0 0 1,1 0 0,-1 0-1,0 1 1,1-1-1,-1 0 1,1 0 0,0 1-1,-1-1 1,1 1-1,0 0 1,0-1 0,0 1-1,-1 0-12,-21 44 240,16-31-136,-7 16-96,1 0-1,1 0 1,1 2 0,2-1 0,2 1-1,1 1 1,1-1 0,2 1-1,1 10-7,2-38-13,0-1-1,0 0 0,1 1 1,-1-1-1,1 0 0,1 0 0,-1 0 1,1 0-1,-1 0 0,2 0 0,0 2 14,-1-4-44,1 1-1,-1-1 0,1 0 1,0 0-1,0 0 0,0-1 1,0 1-1,0-1 0,1 0 1,-1 0-1,1 0 0,-1 0 1,1 0-1,3 0 45,7 3-234,-1-2 0,1 0 0,0 0 0,0-1 0,13 0 234,74-3-1394,-40 0 1047,-28-2 382,-32 3 13,-1 0 77,0 3-4,0 9-79,1 0 0,1-1 0,0 1 0,3 8-42,3 9-2972,-4-17-1516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6:24.8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10693,'0'0'0,"0"0"32,0 0-32,133-9 16,-83 9 32,8 12 96,-40-8-144,-6 1-6803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6:25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1 7475,'0'0'977,"0"0"31,0 0-207,0 0-209,-138 18-256,116 11-112,4 5 32,13 4-256,5 3 0,0 4-64,20 0-80,18-4 128,12-8-384,10-17 128,10-16-881,3 0-15,-5-31-161,-48 6-2176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6:51.1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23 403 5346,'0'0'787,"0"0"-178,0 0-225,0 0 171,0 0 173,0 0 38,0 0-104,-4 0-265,-11 3-160,11-2-50,4-1-131,0 0-16,0 0-16,0 0-50,0 0-25,15 0-13,8 0 58,10 1 32,0-2 0,0-1 0,0-2 1,0-1-27,730-144 88,-675 133-96,14-3 15,0 5 0,1 4 0,12 4-7,222-1 237,-331 7-216,12-2 19,0 1-1,1 1 1,-1 1 0,0 0-1,-1 2 1,8 1-40,-8-1 12,-1 0-1,1-1 0,-1-1 1,1-1-1,-1 0 0,10-2-11,24 0 71,-1 2-11,1-2-1,0-2 1,33-8-60,142-21 40,-197 30-35,262-45 391,-62 8 102,-56 20-112,53 4-386,174 9 222,-395 7-219,33-1 59,-1 2 0,1 2 0,-1 1 0,31 7-62,108 27 761,127 8-761,-301-46 2,42 8 260,0 2 1,18 7-263,16 4 243,-32-7 576,-45-14-661,0 0 74,0 0-70,0 0 12,0 0-1,0 0-98,0 0 26,0 0 9,0 0-38,0 0 59,0 0-62,0 0-8,0 0 38,0 0-54,0 0-15,0 0 31,0 0-16,0 0 6,0 0-27,0 0-5,0 12-3878,0-6-1617,0 0-127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6:53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0 8916,'0'0'254,"0"0"-33,0 0 179,0 0 120,0 0-138,-18 13-233,-56 41-106,72-52-52,0 0 1,0-1-1,1 2 1,-1-1-1,1 0 1,-1 0-1,1 0 1,0 1-1,-1-1 1,1 0-1,0 1 1,1-1-1,-1 1 1,0-1-1,1 1 1,0 0-1,-1-1 1,1 1-1,0 0 1,0-1-1,0 1 0,1-1 1,-1 1-1,1 0 1,-1-1-1,1 1 1,0-1-1,0 1 1,0-1-1,0 0 1,1 1-1,-1-1 1,1 0-1,-1 0 1,1 0-1,1 1 9,1 2-24,1-1 0,1 0 0,-1 0 0,0 0 0,1-1 0,0 0 0,0 0 0,0 0 0,0-1 0,0 0-1,0 0 1,1-1 0,-1 1 0,3-1 24,6 1 8,0-1 1,0 0-1,-1-1 0,1-1 0,13-2-8,-26 2 17,0 1-1,0-1 1,-1 0-1,1 0 1,0 0-1,0 0 1,-1 0-1,1 0 1,-1-1-1,1 1 1,-1 0-1,0-1 1,1 1-1,-1-1 1,0 1-1,0-1 1,0 0-1,0 1 1,0-1 0,0 0-1,-1 0 1,1 0-1,-1 0 1,1 0-1,-1 0 1,0 1-1,1-1 1,-1 0-1,0 0 1,0 0-1,-1-1-16,2-2 70,-1 1-1,0 0 1,-1-1 0,1 1-1,-1 0 1,0-1-1,0 1 1,0 0-1,-1 0 1,1 0 0,-1 0-1,0 0 1,-2-3-70,1 4 39,0-1-1,-1 1 1,1-1 0,-1 1 0,1 0 0,-1 0 0,-4-2-39,7 5-635,1 0-1670,0 0-1961,0 0 221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6:54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286 246 6035,'0'0'707,"0"0"101,0 0 225,0 0 271,-24-4-501,-78-14-165,98 16-575,0 2 0,0-1 0,0 0 0,0 1 0,0 0 0,0 0 0,0 0 0,0 0 0,0 1 0,0-1 0,0 1 0,0 0-63,3 0 5,0 0-1,0 0 0,0 0 0,1 0 0,-1 0 1,0 0-1,1 0 0,-1 0 0,0 0 0,1 0 1,-1 0-1,1 0 0,0 0 0,-1 1 0,1-1 1,0 0-1,0 0 0,0 0 0,0 1 0,0-1 1,0 1-5,-1 4-7,-3 49-5,3 0 0,3 18 12,0 12 26,-2-74 4,0 11-127,0 0 0,-2-1 0,0 1 0,-2 2 97,3-19-118,0 0-1,-1 0 1,1 0 0,-1 0-1,0 0 1,0 0 0,-1 0-1,1-1 1,-1 1 0,0-1-1,0 0 1,-1 0 0,1 0-1,-1 0 1,0-1 0,0 1-1,0-1 1,-1 0 0,-1 1 118,5-3-15,0-1 0,0 1 0,0 0 0,0-1 0,0 1 0,0-1 0,0 0 0,0 1 0,0-1 0,0 0 0,0 0 0,-1 1 0,1-1 0,0 0 0,0 0 0,0 0 1,0 0-1,-1-1 0,1 1 0,0 0 0,0 0 15,1-1-42,-1 1 0,1-1 0,-1 1 1,1-1-1,0 1 0,-1-1 0,1 0 1,0 1-1,0-1 0,-1 1 0,1-1 0,0 0 1,0 1-1,0-1 0,0 0 0,0 1 1,0-1-1,0 0 0,0 1 0,0-1 1,0 0-1,0 1 0,0-1 0,0 0 1,1 1 41,0-5-128,0 1 1,0-1-1,1 1 1,0 0-1,0 0 1,0 0-1,1 0 1,-1 0 0,4-3 127,7-6-246,2 0 1,-1 1 0,2 1 0,0 0 0,1 0 245,89-46-2191,-23 14 1400,-22 7 595,-2-2 0,-1-3-1,38-36 197,-71 54 193,0-1-1,-1-1 0,-2-1 1,0-2-1,-2 0 0,-1-1 1,-1 0-1,7-21-192,-23 47 377,-1-1 0,0 0 0,0 0 0,0 0 0,-1 0 0,1 0 0,-1-4-377,1-5 7304,-14 58-7177,-3 0 0,-7 13-127,-14 38 56,-18 87-421,3 22 365,25-95-2266,20-89-401,3-43 1615,-1-305 1714,5 231 2750,0 95-3384,0 0 0,0 0 0,1 1 1,-1-1-1,0 0 0,0 0 0,1 0 0,-1 0 0,1 0 0,-1 0 0,1 0 1,-1 1-1,1-1 0,-1 0 0,1 0 0,0 1 0,0-1 0,-1 0 1,1 1-1,0-1 0,0 1 0,0-1 0,-1 1 0,1-1 0,0 1 0,0 0 1,0-1-1,0 1 0,0 0 0,0 0 0,0-1 0,0 1 0,1 0-28,39-1-36,-28 2 129,105-2 28,127 2-600,-232 1-3336,-12-2-3957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7:20.8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 0 5362,'0'0'1652,"0"0"-886,0 0-430,0 0 181,0 0 502,0 0 1,0 0-514,0 0-268,0 0 26,-4 0 187,-13 1-431,1 1-1,0 0 1,0 1-1,0 1 1,0 0 0,1 1-1,-1 1 1,1 0 0,0 1-1,1 1 1,-7 5-20,16-9-1589,4-3-8734,1-1 10304,0 0-365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7:21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274 1 576,'0'0'2689,"0"0"-1112,0 0-443,0 0-392,0 0-363,-25 4-113,-82 19 14,102-22-246,0 0 0,0 0 0,0 1 0,1 0 0,-1 0 0,0 1 0,1-1 0,0 1-1,-1 0 1,1 0 0,1 0 0,-1 0 0,0 1 0,1 0 0,-1 0 0,1 0-34,-5 6 68,1-2-9,1 0 0,0 0 0,0 1-1,1 0 1,0 0 0,0 1-1,1-1 1,0 1 0,1 0-1,0 0 1,1 0 0,0 1-1,1-1 1,0 0 0,0 1 0,1-1-1,1 10-58,-1-15 0,1-1-1,0 1 1,0 0-1,1-1 1,-1 1 0,1-1-1,0 0 1,0 0-1,0 0 1,1 0-1,-1 0 1,2 1 0,3 3 27,0 1 1,1-2-1,0 1 0,0-1 1,4 2-28,14 9-476,1-1 1,1-2 0,4 1 475,-27-14-192,18 8-3140,-10-4-46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1:07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64 176,'0'0'8887,"30"9"-7100,-23-7-1786,86 25 12,46 6-13,-78-22 47,709 126 341,-744-134-325,59 7 551,-107-11-552,0-2-1,1-1 1,-1 0-1,1-2 0,-7-2-61,-52-13 19,-135-21-4,-121-27 1521,260 49-657,0-3 0,2-4 0,-25-14-879,57 18 851,48 20-801,8 3-142,262 6 225,199 33-133,-450-36-3,-9-2-7,-1 1 1,0 0-1,0 1 1,0 0-1,-1 1 0,1 1 1,-1 0-1,11 6 10,-18-3-9,-10-3 45,-18-1 60,18-3-88,-96 7 157,1-4 0,-30-5-165,32 0 1102,96 1-1094,-1 0 0,1 0 0,0 0 0,0 0-1,-1 0 1,1-1 0,0 1 0,0 0 0,-1 0-1,1 0 1,0-1 0,0 1 0,-1 0 0,1 0 0,0-1-1,0 1 1,0 0 0,0 0 0,-1-1 0,1 1-1,0 0 1,0-1 0,0 1 0,0 0 0,0-1-1,0 1 1,0 0 0,0-1 0,0 1 0,0 0-1,0 0 1,0-1 0,0 1 0,0 0 0,0-1 0,0 1-1,1 0 1,-1-1 0,0 1 0,0 0 0,0 0-1,0-1 1,1 1 0,-1 0 0,0 0 0,0-1-1,0 1 1,1 0 0,-1 0 0,0 0 0,0-1 0,1 1-1,-1 0 1,0 0 0,1 0 0,-1 0-8,45-10 29,0 2 0,7 2-29,33-6 33,-49 5 7,-20 3 677,-1 1 1,1 1 0,14 0-718,-23-18 200,-5 19 1140,2-1-2837,6 0-8284,-4 2 4205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2:58.6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795 0 656,'-156'2'9759,"1"6"-6606,73 0-1777,0 3-1,-64 19-1375,133-27 115,-28 8 162,40-10-263,0-1 1,-1 1 0,1 0 0,0 0 0,0 0 0,-1-1 0,1 1 0,0 0 0,0 0 0,0 1 0,0-1 0,0 0 0,0 0 0,0 0 0,1 1 0,-1-1 0,0 0 0,1 1-1,-1-1 1,1 0 0,-1 1 0,1-1 0,0 1 0,-1 1-15,2 9 2,0 0-1,1 0 1,1 0 0,-1 0-1,2-1 1,0 1-1,0-1 1,1 0-1,0 0 1,1 0 0,3 3-2,1 7 3,39 77 35,18 54-38,-53-113-126,-1 1 0,-2 0 0,-1 1 0,-3-1 0,2 30 126,-7-42-396,-1 0 0,-1 0 0,-1 0 0,-1 0 0,-2 3 396,2-21-140,0 0 1,-1-1 0,-1 1 0,1-1 0,-1 1 0,-1-1 0,0 0 0,0-1 0,-1 1 0,0-1 0,0 0 0,-1-1 0,0 1 0,0-1 0,-6 4 139,5-5-56,0-1 0,0 0 0,0-1 0,0 1 0,-1-2 0,1 1-1,-1-1 1,0 0 0,0-1 0,-5 1 56,-8 0-22,0-1 0,0-1 0,-18-2 22,38 1 29,1 0-1,-1 0 0,0 0 1,1 0-1,-1 0 0,1-1 1,-1 1-1,1 0 0,-1-1 1,1 1-1,-1-1 0,1 0 1,-1 1-1,1-1 0,0 0 1,-1 0-1,1 0 0,0 0 1,0 0-1,0 0 0,0 0 1,0-1-1,0 1 0,0 0 1,0 0-1,0-1 0,0 1 1,1-1-1,-1 1 0,0-1 1,1 1-1,0-1 0,-1 1 1,1-1-1,0 1 0,0-1 1,0 0-29,0-3 16,0 1 1,1-1 0,-1 0-1,1 1 1,1-1 0,-1 1-1,1-1 1,-1 1-1,1 0 1,0 0 0,1 0-1,-1 0 1,2-2-17,9-10-7,0 1-1,1 1 1,0 0-1,1 1 1,0 0-1,4-1 8,19-11-31,1 1 0,11-4 31,-18 12-104,1 2 1,0 1-1,1 1 0,1 2 0,0 1 0,0 2 1,0 2-1,1 1 0,0 2 0,0 1 0,30 3 104,-52 0-45,0 1-1,0 0 1,0 0-1,0 1 0,-1 1 1,0 1-1,0 0 0,4 2 46,23 16 81,35 26-81,-49-31 53,0-1 0,2-1 0,0-2 0,20 8-53,-27-15-17,0-1-1,18 2 18,-31-7-70,0-1-1,1 0 0,-1 0 1,1-1-1,-1 0 0,0 0 1,1-1-1,4-1 71,-13 2-3,0 0 0,1 0 0,-1-1 0,1 1 1,-1 0-1,0 0 0,1 0 0,-1-1 0,0 1 0,1 0 0,-1 0 0,0-1 0,1 1 0,-1 0 0,0-1 1,0 1-1,0 0 0,1-1 0,-1 1 0,0-1 0,0 1 0,0 0 0,0-1 0,1 1 0,-1-1 0,0 1 1,0 0-1,0-1 0,0 1 0,0-1 0,0 1 0,0-1 0,0 1 3,0-8 51,0 0 0,-1 0 0,0 1 0,0-1 0,0 0 0,-1 1 0,0-1 0,-1 1 0,1 0 0,-1 0 0,-1 0 0,1 0 0,-1 0 0,-1 1 0,1-1 0,-1 1-1,0 1 1,-1-1 0,1 1 0,-4-3-51,-6-5 216,-1 0 1,0 2-1,-1 0 0,-1 0 0,1 2 0,-1 0 0,-13-3-216,0 1 187,0 3-1,-1 0 1,0 2 0,0 1 0,0 2-1,-1 1 1,-7 2-187,31 0 29,0 0 1,0 0-1,0 1 0,0 1 0,0-1 0,0 1 0,-3 2-29,10-3-111,-1 0 0,1 0-1,0 0 1,0 0 0,0 1-1,0-1 1,0 1 0,0-1-1,1 1 1,-1 0 0,0-1-1,1 1 1,-1 0 0,1 0-1,0 0 1,0 0 0,0 1-1,0-1 1,0 0 0,0 0-1,0 1 1,1-1 0,-1 0-1,1 1 1,0-1 0,-1 1-1,1-1 1,0 2 111,0 29-4760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0:49.1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91 290 384,'0'0'1009,"0"0"205,0 0-630,0 0-197,0 0 29,0-5-205,0-3-115,0 2-16,0-1 1,0 1-1,0 0 1,-1-1-1,-1-3-80,1 8 66,0 0 0,1 0 0,-1 0 0,0 0 0,0 0 0,0 0 0,0 0 0,-1 0 0,1 0 1,-1 0-1,1 1 0,-1-1 0,1 1 0,-1-1 0,0 1 0,0 0 0,1-1 0,-1 1 0,0 0 0,-1 0-66,-31-7 2937,11 7 1943,23 0-4723,0 0-101,0 1-74,0 0-30,0 0-24,0 0-27,240-7 460,0-10 1,3-12-362,127-15 456,-39 12-274,165 21-121,50-1 219,-322 11-113,11 0-110,-28-19 202,831 6 562,-939 14-740,69-1 23,297 9 83,-186 11 77,234 0 144,-331-18-385,-95-1 311,-87 0-493,5 2 320,-3-3-6112,-2 0-2770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0:52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25 217 416,'0'0'6030,"0"0"-3832,0 0-1118,0 0-274,-6-2-440,-12-5-353,18 6-12,0 1-1,0 0 0,0 0 0,0 0 0,0-1 0,0 1 1,0 0-1,0 0 0,0 0 0,0-1 0,0 1 0,0 0 1,0 0-1,0 0 0,0-1 0,0 1 0,1 0 0,-1 0 1,0 0-1,0-1 0,0 1 0,0 0 0,0 0 0,0 0 1,1 0-1,-1 0 0,0-1 0,0 1 0,0 0 0,0 0 1,1 0-1,-1 0 0,0 0 0,0 0 0,0 0 0,1 0 1,-1 0-1,0 0 0,0-1 0,0 1 0,1 0 0,-1 0 1,0 0-1,0 0 0,50-9 85,-28 5-5,321-33 1032,-229 27-874,683-36 535,2 37 354,-572 1-916,69-18-211,-11 0 120,155 16 901,-361 10-436,-78 0-465,-1 0-67,0 0-5,0 0 11,0 0 8,0 0 71,0 0 137,0 0 307,0 0-30,0 0-208,0 0 16,0 0-26,0 0-97,0 0-21,0 0-80,0 0-37,0 0 59,0 0-76,0 0-4,0 0-30,0 0-3,0 0-42,0 0-3,0 0-22,0 0-20,-2-5-4102,-6-5-2779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1:15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14086,'0'0'350,"0"0"-257,0 0-31,0 0-14,0 0 32,0 23 24,-1 161-43,-3-39-677,7-169 635,2 0 0,0 1 0,2 0 0,0 0 0,2 0 0,0 1-19,5-15 41,-8 22-25,-4 7-5,1 0 0,-1 0 0,2 0 0,-1 0 1,1 0-1,1 1 0,-1-1 0,1 1 0,0 1 1,5-5-12,-9 10 8,0 0 1,1 0-1,-1 1 1,0-1 0,1 1-1,-1-1 1,1 1-1,-1 0 1,0-1 0,1 1-1,-1 0 1,1 0-1,-1 0 1,1 0 0,-1 0-1,1 0 1,-1 1-1,0-1 1,1 0-1,-1 1 1,1-1 0,-1 1-1,0-1 1,0 1-1,1 0 1,-1 0 0,1 0-9,5 4 36,-1 0 1,0 0 0,-1 0-1,5 5-36,-2-1 9,-3-4-40,0 1 1,1-1 0,0-1 0,0 1-1,0-1 1,0 0 0,1 0 0,-1-1-1,1 0 1,0 0 0,0 0 0,0-1-1,0 0 1,1 0 0,-1-1 0,0 0-1,1-1 1,-1 1 0,1-1 0,-1-1 0,1 1-1,-1-1 1,1-1 0,2 0 30,-1-2-232,1 0-1,0 0 1,-1-1 0,0 0-1,0 0 1,-1-1 0,1-1-1,0-1 233,3-1-113,-1 1 0,1 0 0,0 0 0,6-1 113,-18 9 1,0 0 0,0 0 0,0 0 0,0 0-1,0 0 1,1 0 0,-1 0 0,0 0 0,0 0 0,0 0-1,0 0 1,0 0 0,1 0 0,-1 0 0,0 0-1,0 0 1,0 0 0,0 0 0,1 0 0,-1 0-1,0 0 1,0 0 0,0 0 0,0 0 0,0 0-1,1 0 1,-1 0 0,0 0 0,0 0 0,0 1-1,0-1 1,0 0 0,0 0 0,0 0 0,1 0-1,-1 0 1,0 0 0,0 1 0,0-1 0,0 0-1,0 0 1,0 0 0,0 0 0,0 0 0,0 1 0,0-1-1,0 0 1,0 0 0,0 0 0,0 0 0,0 0-1,0 1 1,0-1-1,2 13 66,0 0-1,-1 0 1,0 0 0,-1 5-66,3 45-462,-2-57-3,0-1-1,0 0 1,1 0 0,-1 0-1,1 0 1,0 0-1,1-1 1,-1 1 0,1 0-1,2 2 466,1-3-3292,2-4 197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1:16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0 289 1905,'0'0'2334,"0"0"-416,0 0-522,0 0-574,23-14-500,71-44-188,-87 54-119,0-1 1,-1 0 0,1 0 0,-1-1 0,-1 1-1,1-1 1,-1-1 0,0 1 0,0-1-1,-1 0 1,0 0 0,0 0 0,-1 0-1,3-8-15,-4 9 6,0 1 38,0 0-1,0 0 0,-1 0 0,0 0 1,0 0-1,0 0 0,-1 0 0,1 0 0,-1 0 1,-1 0-1,1-2-43,0 5 86,-1 0 1,1 0-1,-1 0 1,1 0-1,-1 0 0,0 0 1,0 0-1,0 1 1,0-1-1,0 0 1,0 0-1,0 1 1,-1-1-1,1 1 0,0-1 1,-1 1-1,1 0 1,-1-1-1,0 1 1,1 0-1,-1 0 1,0 0-1,0 0 0,0 1 1,0-1-1,0 0 1,-1 1-87,-12-3 522,0 0 0,-1 1 0,1 1 0,-1 1 0,1 0 0,-11 2-522,23-1 19,1-1-1,-1 1 1,1 0 0,0 0-1,-1 0 1,1 0 0,0 0-1,-1 1 1,1-1 0,0 1-1,0-1 1,0 1 0,0 0-1,1 0 1,-1 0 0,0 0-1,1 0 1,-1 0 0,1 0-1,0 1 1,0-1 0,0 0-1,0 1 1,0-1 0,0 1-1,0-1 1,1 1 0,0-1-1,-1 2-18,-1 11 19,1-1 0,0 1 0,1 0 0,2 10-19,-2-16 7,1-2-10,0-1 1,0 1-1,0 0 0,1-1 1,0 1-1,1-1 0,-1 1 0,1-1 1,0 0-1,0 0 0,1-1 1,0 1-1,0-1 0,0 1 1,1-1-1,0-1 0,0 1 0,0-1 1,0 1-1,1-1 0,0-1 1,0 1-1,0-1 0,0 0 0,6 2 3,2 0-34,1-1 0,0 0 0,0 0 0,0-1 0,0-1 0,0-1 0,0 0 0,0-1-1,1-1 1,-1 0 0,4-2 34,-12 2-86,0-1-1,-1 0 1,1-1-1,-1 1 1,0-1-1,0-1 1,0 1-1,0-1 1,0 0-1,-1 0 1,1-1-1,-1 1 1,0-1-1,-1-1 1,1 1 0,-1 0-1,0-1 1,0 0-1,-1 0 1,0 0-1,1-3 87,3-6 72,-2 0 0,0 0 0,0 0 0,-1 0 0,-1-1 0,-1 0 0,0 1 0,-1-1 0,-1 0-72,0 15 186,0 1-39,0 0 43,0 0-102,1 9 16,14 148 109,0-9-26,-14-139-321,1 1 1,0-1-1,0 0 1,1 0-1,1 2 134,-4-10-18,0 0-1,1 0 0,-1 0 1,0 0-1,1 0 0,-1 0 1,1 0-1,-1 0 0,1 0 1,0 0-1,-1 0 0,1 0 1,0-1-1,-1 1 0,1 0 1,0 0-1,0-1 0,0 1 1,0-1-1,0 1 0,0-1 1,0 1-1,0-1 0,0 1 1,0-1-1,0 0 0,0 0 1,0 1-1,0-1 0,0 0 1,0 0-1,1 0 0,-1 0 1,0 0-1,0-1 0,0 1 1,0 0-1,0 0 0,0-1 1,0 1-1,0-1 0,0 1 1,0-1-1,0 1 0,0-1 1,0 1-1,0-1 0,-1 0 1,1 0-1,0 1 0,0-2 20,4-3-83,0 0 0,0 0 1,-1-1-1,0 1 1,0-1-1,-1-1 0,3-5 82,22-53-68,-18 39 33,15-41-9,-7 21-62,19-39 106,-36 82 11,0 2 0,-1 0 0,0 0 0,1 0 1,-1 0-1,1 0 0,-1 0 0,1 0 1,0 0-1,-1 0 0,1 1 1,0-1-1,0 0 0,0 0 0,0 0 1,-1 1-1,1-1 0,0 0 0,0 1 1,0-1-1,0 1 0,0 0 0,1-1 1,-1 1-12,-1 0 272,0 1-78,0 16-29,1-1 0,0 0-1,1 0 1,1 0-1,0 1-164,-2-13-1,0 0 0,0 0 0,0 0-1,1 0 1,0-1 0,-1 1 0,1-1 0,0 1-1,1-1 1,-1 0 0,1 0 0,-1 0 0,1 0-1,0 0 1,0 0 0,0-1 0,1 1 0,-1-1-1,0 0 1,1 0 0,0 0 0,-1-1 0,2 1 1,3 0-98,0 0 0,0-1 0,1 0 0,-1-1 1,0 1-1,0-2 0,0 1 0,0-1 1,0 0-1,0-1 0,0 0 0,0 0 0,0 0 1,0-1-1,-1-1 0,0 1 0,1-1 1,-1 0-1,0-1 0,2-2 98,-2 2-265,0 0 406,1 0 0,0 0-1,0 0 1,7-2-141,-14 6-31,1 0 1,0 1 0,0-1 0,-1 1-1,1-1 1,0 1 0,0 0 0,0-1-1,0 1 1,0 0 0,0 0 0,0 1-1,-1-1 1,1 0 0,0 1-1,0-1 1,0 1 0,0-1 0,-1 1-1,1 0 1,0 0 0,-1 0 0,1 0-1,0 0 1,0 1 30,34 34-2791,-23-21 1581,1-1 1,1 0 0,0-1 0,11 7 1209,-22-18-164,0 1 0,0-1 0,0 0 0,0 0 0,0 0 0,1 0 0,-1-1 0,0 0 0,1 0 0,-1 0 0,1 0 0,0-1 0,-1 0 0,1 0 0,0 0 0,-1 0 0,1-1 0,-1 0 0,1 0 0,-1 0 0,5-2 164,-4 1-12,1-1-1,-1-1 0,0 1 1,0-1-1,-1 0 0,1 0 1,-1 0-1,0-1 0,0 1 0,0-1 1,-1 0-1,1 0 0,0-3 13,9-16 1869,-1 0-1,4-14-1868,-9 20 860,7-14-7,1 0-1,2 1 1,3-5-853,-18 43 5268,0 34-4496,-2 47-553,0-45-190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1:18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32 240,'0'0'1078,"0"0"8,0 0 728,0 0 350,0 0-252,5 7-580,-3-5-1224,0 0-54,-1 0 1,1 0 0,-1 0 0,1 0-1,-1 0 1,0 1 0,0-1 0,0 0-1,0 1 1,0-1 0,0 0 0,-1 1-1,1-1 1,-1 1 0,0-1 0,0 1-1,0-1 1,0 1 0,0-1 0,0 1-1,-1-1 1,1 1 0,-1-1 0,0 1-55,-20 37 1629,15-30-1365,0 1 0,1 0 1,0 0-1,1 0 0,0 2-264,-3 19 216,2 1 0,1-1-1,2 1 1,1-1-1,1 4-215,0-31 7,0-1 0,0 1 1,1 0-1,-1 0 0,1-1 0,0 1 0,0-1 0,1 1 0,-1-1 0,1 1 0,0-1 1,2 4-8,-2-6-2,1 1 0,-1-1 1,0 0-1,0 0 1,1 0-1,-1 0 1,1 0-1,0-1 1,-1 1-1,1-1 1,0 1-1,0-1 1,0 0-1,0 0 0,0-1 1,0 1-1,0-1 1,1 1-1,1-1 2,4 1 0,1 0 0,-1-1 0,1-1-1,-1 1 1,0-1 0,1-1 0,-1 0 0,0 0-1,0-1 1,0 0 0,0 0 0,0-1-1,-1 0 1,1-1 0,-1 0 0,0 0 0,-1-1-1,1 0 1,-1 0 0,-1-1 0,1 0 0,-1 0-1,0 0 1,0-1 0,2-6 0,-1 3 24,-2 0 1,0 0-1,0-1 0,-1 0 1,0 0-1,-1 0 0,-1-1 1,0 1-1,0-1 1,-1 1-1,-1-1 0,0 1 1,-1-1-1,0 1 0,-1-3-24,0 9 34,1 1 0,-1-1 0,0 1-1,0-1 1,0 1 0,-1 0-1,0-1 1,0 1 0,0 1 0,-1-1-1,0 0 1,1 1 0,-2 0 0,1 0-1,0 0 1,-1 0 0,0 1-1,0 0 1,0 0 0,0 0 0,0 1-1,0-1 1,-4 0-34,-7-2-221,0 0 0,0 1 0,0 0 0,0 1 0,0 1 0,-1 1 0,-8 0 221,260 11-10255,-158-6 10434,-70-4-528,-5 0 720,1 0 0,0 1 0,0-1-1,0 0 1,-1 1 0,1-1 0,0 1 0,-1 0 0,3 1-371,-4-1 176,1 0 1,-1 0-1,0 0 1,0 1-1,0-1 1,0 1-1,0-1 1,0 1-1,0-1 1,0 1-1,0-1 1,0 1-1,-1 0 1,1-1-1,-1 1 1,0 0-1,1 1-176,8 43 699,-2 2-1,-2-1 1,-1 25-699,-2-21 103,-2-49-105,0 0 1,0 0-1,1 0 1,-1 0-1,0 0 1,1 0-1,-1 0 1,1 0 0,-1-1-1,1 1 1,0 0-1,0 0 1,0 0 1,0-2-102,-1-3 108,-2-88 1208,1-1-753,4-20-461,-2 107 13,0 0-1,0 0 0,0 0 0,0 0 1,1 1-1,0-1 0,0 0 1,0 1-1,0-1 0,1 1 1,0 0-1,0-1 0,0 1 1,0 1-1,1-1 0,0 0 0,-1 1 1,1 0-1,0 0 0,1 0 1,-1 0-1,0 1 0,1 0 1,0 0-1,-1 0 0,1 0 1,0 1-1,0-1 0,0 1 0,0 1 1,4-1-13,-6 1-31,-1-1-1,1 1 1,0 1 0,0-1 0,0 0-1,0 1 1,-1-1 0,1 1-1,0 0 1,-1 0 0,1 0 0,0 0-1,-1 0 1,1 1 0,-1-1 0,0 1-1,1 0 1,-1-1 0,0 1 0,0 0-1,0 0 1,0 0 0,-1 1 0,1-1-1,-1 0 1,1 1 0,-1-1 0,1 3 31,14 25-2420,-13-23 1373,1 1 0,0-1-1,0 0 1,1 0 0,1 2 1047,-4-7-233,0 0 1,0-1 0,0 1 0,0-1 0,0 1 0,0-1 0,0 1-1,0-1 1,0 0 0,1 0 0,-1 0 0,1 0 0,-1-1 0,1 1-1,-1-1 1,1 1 0,-1-1 0,1 0 0,0 0 232,8 4 6973,-8 14-5359,-3-16-1618,0 0 0,1 0 1,-1 1-1,0-1 1,1 0-1,-1 0 0,1 0 1,0 0-1,-1 0 0,1 1 4,2 0-4,-1 1-1,1-1 0,0 0 1,0 0-1,0 0 0,1 0 1,-1-1-1,0 1 0,1-1 0,0 0 1,0 0-1,-1 0 0,1 0 1,0-1-1,0 1 0,1-1 1,1 0 4,4 1-42,1 0 0,-1-1 0,1-1 0,-1 0 0,1 0 1,7-1 41,-12-1-19,0 0 0,-1 0 0,1 0 0,-1 0 0,1-1 0,-1 0 1,0 0-1,0-1 0,0 1 0,-1-1 0,1 0 0,-1 0 0,0-1 1,0 1-1,2-4 19,-3 3 0,1 0 0,1 1 0,-1-1 0,1 1 0,-1 0 0,1 0 0,0 1 0,1-1 0,-1 1 0,1 0 0,-1 0 0,1 1 0,0 0 0,2-1 0,-7 3-4,1 0-1,0 0 1,0 0 0,0 0-1,-1 0 1,1 1 0,0-1-1,-1 0 1,1 1 0,0-1 0,-1 1-1,1 0 1,0 0 0,-1-1-1,1 1 1,-1 0 0,1 0 0,-1 1-1,0-1 1,1 0 0,-1 0-1,0 1 1,0-1 0,0 0 0,0 1-1,1 1 5,2 5 53,1 0 0,-1 1 0,-1-1 0,3 7-53,-3-5 68,27 78 874,-5 0 0,14 90-942,-16-32 242,-1 76-242,-15-92-1182,-9 83 1182,2-212-6,0 3-32,1 0 1,-2 0-1,1 0 0,0 0 1,-1 0-1,0 0 0,0 0 1,0 0-1,0 0 0,-1-1 0,1 1 1,-1 0-1,-2 2 38,4-6 20,0 0-1,0 1 0,0-1 1,0 0-1,0 0 1,-1 0-1,1 0 1,0 1-1,0-1 0,0 0 1,-1 0-1,1 0 1,0 0-1,0 0 1,-1 0-1,1 0 0,0 1 1,0-1-1,-1 0 1,1 0-1,0 0 1,0 0-1,-1 0 0,1 0 1,0 0-1,0 0 1,-1 0-1,1 0 1,0-1-1,0 1 0,-1 0 1,1 0-1,0 0 1,0 0-1,0 0 1,-1 0-1,1 0 0,0-1 1,0 1-1,-1 0-19,-5-15 1237,1-20-903,1 1-1,2-1 0,1 0 0,2-14-333,0-6 159,0 14-82,2 0 0,2 1-1,1-1 1,3 1 0,1 0 0,1 1 0,3 1 0,1 0 0,8-13-77,-4 15-512,1 1 0,2 0 0,1 2 0,9-8 512,-9 14-1799,2 0 0,0 2 1,2 1-1,27-19 1799,-33 29-846,0 1 1,12-6 845,-29 17-256,1 0-1,0 0 1,-1 0 0,1 1 0,0 0 0,0 0 0,1 0 256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1:18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0 903 0,'0'0'256,"0"0"1724,0 0 4487,0 0-2116,0 0-2868,0 0-1237,1-7-142,2-23 48,-3 29-149,0 1 0,1-1 0,-1 1-1,0-1 1,1 1 0,-1-1 0,0 1 0,1-1 0,-1 1 0,1-1 0,-1 1-1,1-1 1,-1 1 0,1 0 0,-1-1 0,1 1 0,-1 0 0,1 0 0,0-1-1,-1 1 1,1 0 0,-1 0 0,1 0 0,0 0 0,-1 0 0,1 0 0,0 0-1,-1 0 1,1 0 0,0 0 0,-1 0 0,1 0 0,-1 0 0,1 0 0,0 1-1,-1-1 1,1 0-3,21 10 91,-15-4-16,-1 0 0,1 0-1,-1 1 1,-1-1 0,0 1 0,0 1-1,0-1 1,0 1-75,31 69 295,-28-58-270,16 37 65,-1 0-3,6 5-87,-21-45-28,1-1 0,1 0-1,0-1 1,0 0 0,1-1 0,3 2 28,-9-11-22,-1 1-1,1-1 1,0 0-1,1 0 1,-1-1 0,1 0-1,0 0 1,-1 0-1,1-1 1,0 1 0,1-1-1,-1-1 1,0 1-1,1-1 1,-1 0-1,0-1 1,5 1 22,-3-2-18,0 0 0,-1 0 0,1-1 0,-1 0 0,1 0 0,-1-1 0,0 1 0,0-2 1,0 1-1,0-1 0,-1 0 0,1 0 0,-1-1 0,5-5 18,30-29-48,-2-2-1,16-24 49,-12 14-2,93-97 27,6 7 1,6 5-1,5 7 0,103-61-25,76-35-439,-222 157-2190,-5 10-3357,-92 51 4125,-11 9 427,-2 11-1445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1:25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81 298 7940,'0'0'2057,"0"0"-539,0 0-691,-12 30-515,8-20-292,-8 18 9,1 0 0,1 1 1,2 0-1,1 1 0,1 0 0,1 0 0,2 8-29,1 144 72,2-174-78,0 1 0,0-1 0,1 0 1,0 1-1,1-1 0,0 0 0,0 0 0,1 0 0,0 1 6,-2-6-9,1 0 0,-1-1 0,1 0 0,0 1 0,0-1 1,0 0-1,0 0 0,0 0 0,0 0 0,1 0 0,-1 0 0,0-1 0,1 1 0,0-1 0,-1 0 0,1 0 0,0 0 0,0 0 0,-1 0 0,1 0 0,0-1 0,0 0 0,0 1 0,0-1 0,0 0 0,1 0 9,-2 0-34,0 0-1,0-1 1,0 1-1,0 0 1,0 0-1,0-1 1,-1 1-1,1-1 1,0 0-1,0 1 1,-1-1-1,1 0 1,0 0-1,-1 0 1,1 0-1,-1 0 1,1-1-1,-1 1 1,0 0-1,0-1 1,1 1-1,-1-2 35,3-3-139,-1 0-1,0-1 0,0 1 1,0-1-1,0-4 140,0 2-146,7-27-363,-1-1 0,-2 0 0,-1 0 0,0-29 509,-3-154-2064,-3 141 1842,0 77 223,0-43 479,-2 0 1,-3-12-481,3 44 140,0 0-1,-1 0 1,-1 1 0,0 0-1,0-1 1,-1 1 0,-1 1-1,0-1 1,0 1-1,-2 0-139,6 7 255,2 3-206,-1 0-1,1 0 0,-1 1 1,1-1-1,-1 0 0,1 0 1,-1 1-1,1-1 0,-1 1 1,0-1-1,1 1 0,-1-1 1,0 1-1,1-1 0,-1 1 1,0-1-1,0 1 0,0 0 0,1 0 1,-1-1-1,0 1 0,0 0-48,0 3-891,1 14-3078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1:25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6515,'0'0'3132,"0"0"-1841,0 0-824,2 21-208,0-3-221,2 10-10,-1 1 0,-2-1 0,-1 1-1,-2 0-27,-1 102-5,3-129-4,0 0 0,0-1 0,0 1 1,0 0-1,0-1 0,1 1 0,-1 0 0,0-1 0,1 1 0,-1-1 1,1 1-1,0-1 0,-1 1 0,1-1 0,0 1 0,0-1 0,0 0 1,0 1-1,0-1 0,0 0 0,1 0 0,-1 0 0,0 0 0,1 0 1,-1 0-1,0 0 0,1 0 0,-1 0 0,1-1 0,0 1 9,4 0-164,1 1-1,-1-1 1,1-1 0,-1 1-1,1-1 1,-1 0 0,1-1 164,8 1-355,-10 0 319,1-1-1,-1 0 1,1 0 0,-1-1 0,0 0 0,0 0 0,1 0 0,-1 0 0,0-1 0,-1 0 0,1 0 0,1-1 36,-1 0 18,0 1 0,0 0 0,0 0 1,0 0-1,0 1 0,1 0 1,-1 0-1,1 0 0,0 1 1,-1 0-1,1 0 0,3 0-18,-5 1 15,3 0 45,0 0 0,-1 0 1,1 1-1,0-1 0,-1 2 0,5 0-60,-9-1 22,1 0 0,0 1-1,-1-1 1,1 1 0,-1 0-1,1-1 1,-1 1 0,0 0-1,0 0 1,0 1 0,0-1-1,0 0 1,0 1 0,-1-1-1,1 1 1,0 1-22,24 46 210,-6-13-593,18 27 383,-27-50-2962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1:26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1 816 1553,'0'0'323,"0"0"53,0 0 333,23-32 623,-8 13-1110,2-3-61,0-1 1,-2 0-1,0-2 1,-2 1-1,-1-2 1,-1 1-1,-1-2 1,-1 1-1,1-10-161,7-54 205,-3-1 0,0-74-205,-11 15 2533,-5 139-997,1 10-208,0 7 551,0 132-953,1-37-830,6 448 143,5-331-206,25 115-33,14-16-397,-49-363 110,2 1 0,5-14 287,1 5-140,3 1 0,3 0 0,1 0 0,3 2 0,2 0 0,17-27 140,-34 70-48,0 1 1,0 0 0,0-1-1,1 1 1,0 1 0,1-1-1,-1 1 1,6-5 47,-10 11-7,-1-1-1,1 1 1,-1-1-1,1 1 1,0 0 0,-1-1-1,1 1 1,0 0 0,-1-1-1,1 1 1,0 0 0,-1 0-1,1 0 1,0-1 0,-1 1-1,1 0 1,0 0 0,0 0-1,-1 0 1,1 0 0,0 1-1,0-1 1,-1 0 0,1 0-1,0 0 1,-1 1 0,1-1-1,0 0 1,-1 0 0,1 1-1,0-1 1,-1 1 0,1-1-1,-1 1 1,1-1 0,-1 1-1,1-1 1,-1 1 0,1-1-1,-1 1 1,1 0 0,-1-1-1,0 1 1,0 0 0,1-1-1,-1 1 1,0 0 0,0 0 7,11 38-23,-9-33 27,5 29 41,-4-15-3,2 0 0,0 0 0,1-1 0,6 14-42,-10-30-40,-1-1 0,1 1 0,-1-1 0,1 1 0,0-1 0,-1 0 0,1 1-1,0-1 1,1 0 0,-1-1 0,0 1 0,1 0 0,-1 0 0,1-1-1,-1 0 1,1 1 0,0-1 0,-1 0 0,1 0 0,0 0 0,0-1 0,0 1-1,0-1 1,0 0 0,0 0 0,-1 1 0,1-2 0,3 1 40,-2-1-341,1 0-1,0 0 1,-1 0 0,1-1-1,0 1 1,-1-1 0,0 0 0,1 0-1,-1-1 1,0 0 0,0 1-1,0-1 1,-1 0 0,1-1 0,2-2 341,-2 0-1057,0 1 0,0-1 0,-1 0 0,0 0-1,2-6 1058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1:27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88 168 5138,'0'-115'3330,"-5"88"-801,-23 11-160,3 9-1312,10 5-65,3 2-544,9 0-448,3 9-736,0 27-4226,3-16 2561,7 5-4995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3:00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1143 3025,'25'-14'200,"-9"5"-177,11-6 4,0 0-1,-1-2 0,-1-2 1,-1 0-1,0-1 1,2-5-27,-2-3 194,-1-2 0,-1 0 0,-2-2 0,-1 0 0,-1-1 0,-2-1 0,-1 0 0,-2-1 0,5-22-194,-3-1 418,-2-1 0,-3-1 0,-2 0 0,-3-1 0,-2-31-418,-2 36 785,1 34-197,-2 0-1,-1-1 1,0 1-1,-3-9-587,3 26 199,-1 0-1,1 0 1,-1 1 0,0-1-1,0 1 1,-1-1-1,1 1 1,-1 0 0,0 0-1,0 0 1,-1 0-1,1 1 1,-1-1 0,0 1-1,-1-2-198,3 4 53,0 0 0,0 0 0,0-1 0,0 1 0,0 0 0,0 1 0,0-1 0,-1 0 0,1 1 0,0-1-1,0 1 1,-1 0 0,1-1 0,0 1 0,-1 0 0,1 0 0,0 1 0,0-1 0,-1 0 0,1 1 0,0 0 0,0-1 0,-1 1-1,1 0 1,0 0 0,0 0 0,0 0 0,0 1 0,1-1 0,-1 0 0,0 1 0,0-1 0,1 1 0,-1 0 0,0 1-53,-17 23 75,1 0-1,2 1 1,1 1 0,1 1 0,1 0 0,0 3-75,-3 6 23,-32 78-21,5 2 0,-24 107-2,49-145 4,3 1-1,3 0 1,5 1 0,2 75-4,5-149-7,0 0 1,1 0 0,0 1 0,0-1 0,1 0 0,0 0-1,1 0 1,0-1 0,0 1 0,1 1 6,-1-4-4,1 1 0,-1-1 0,1-1 0,0 1 0,0 0-1,1-1 1,0 0 0,-1 0 0,1 0 0,0-1 0,1 0 0,-1 0 0,4 1 4,0 1-24,1-2 0,0 0 0,0 0 1,0 0-1,1-1 0,-1-1 0,0 0 1,1 0-1,-1-1 0,0 0 0,1-1 0,-1-1 1,0 1-1,1-1 0,-1-1 0,0 0 0,1-1 24,22-9-40,-1-1 0,-1-2 0,0-1-1,8-8 41,-2 1-38,-17 10-35,1 2-1,0 0 1,1 1 0,4-1 73,-26 12-4,1 0-1,0 0 1,-1 0-1,1 0 1,-1-1-1,1 1 1,-1 0-1,1 0 0,-1 0 1,1 1-1,-1-1 1,1 0-1,0 0 1,-1 0-1,1 0 1,-1 0-1,1 1 1,-1-1-1,1 0 0,-1 0 1,1 1-1,-1-1 1,0 0-1,1 1 1,-1-1-1,1 1 1,-1-1-1,0 0 1,1 1-1,-1-1 1,0 1-1,0-1 0,1 1 1,-1-1-1,0 1 1,0-1-1,0 1 1,1-1-1,-1 1 1,0-1-1,0 1 1,0 0-1,0-1 0,0 1 1,0-1-1,0 1 1,0-1-1,0 1 5,-2 36 157,2-29-128,-5 60 6,5-67-58,1 0 0,-1 0 0,0 0-1,0 0 1,0-1 0,1 1 0,-1 0 0,0 0-1,1 0 1,-1-1 0,0 1 0,1 0 0,-1-1 0,1 1-1,-1 0 1,1-1 0,0 1 0,-1-1 0,1 1 0,0-1-1,-1 1 1,1-1 0,0 1 0,0-1 0,-1 0 0,1 1-1,0-1 1,0 0 0,0 1 0,-1-1 0,1 0-1,0 0 1,0 0 0,0 0 0,0 0 0,-1 0 0,1 0-1,1 0 24,37-6-1403,-36 6 1299,23-8-1124,1 0-1,-1-2 1,14-7 1228,-19 7-661,1 1 0,0 1 0,0 1 0,0 1 0,18-3 661,35 6-933,-75 3 956,1 0-1,0 0 1,0 1 0,-1-1 0,1 0 0,0 1 0,0-1 0,-1 1-1,1-1 1,0 1 0,-1-1 0,1 1 0,-1 0 0,1-1 0,-1 1-1,1 0 1,-1-1 0,1 1 0,-1 0 0,1 0 0,-1-1 0,0 1-1,0 0 1,1 0 0,-1 0 0,0-1 0,0 1 0,0 0 0,0 0-1,0 0 1,0 0 0,0 0 0,0 0-23,-2 36 1882,2-31-1562,-7 67 1251,7-72-1572,0 0 0,1 0 0,-1 0 0,1 0-1,-1 0 1,1 0 0,-1 0 0,1 0 0,-1-1 0,1 1 0,0 0-1,-1 0 1,1-1 0,0 1 0,0 0 0,-1-1 0,1 1 0,0 0-1,0-1 1,0 1 0,0-1 0,0 0 0,0 1 0,0-1 0,0 0-1,0 0 1,0 1 0,0-1 0,0 0 0,0 0 0,0 0 0,0 0-1,0 0 1,0 0 0,1-1 1,42-2-137,-42 3 130,12-3-158,1-1 1,-1 0-1,0-1 1,0 0-1,-1-1 0,1 0 1,8-7 164,22-15-2764,22-21 2764,-36 28-974,-1-1 781,-1-1 0,0-2 0,-2 0 0,-1-2 0,-1-1 0,-1-1 0,-1 0 0,-2-2 0,1-5 193,21-47 2764,28-83-2764,-12 27 4333,-58 138-4310,3-5 1369,-1 6 340,-1 6 905,-4 26-2453,-1 1 0,-2-1 0,-1 0 0,-1-1 0,-9 22-184,-5 21 72,0 12-181,5 0 1,3 1-1,4 0 0,2 49 109,8-130-396,0-1-1,-1 1 1,0-1-1,1 1 1,-2-1-1,1 1 1,-1 2 396,1-8-76,1 1-1,0-1 1,0 0-1,0 0 1,0 1 0,0-1-1,-1 0 1,1 0-1,0 1 1,0-1 0,-1 0-1,1 0 1,0 1-1,0-1 1,-1 0 0,1 0-1,0 0 1,0 0-1,-1 1 1,1-1 0,0 0-1,-1 0 1,1 0-1,0 0 1,-1 0 0,1 0-1,0 0 1,-1 0-1,1 0 1,0 0 0,-1 0-1,1 0 1,0 0-1,-1 0 1,1 0 0,0 0-1,-1 0 1,1-1 0,0 1 76,-2-1-166,0-1 1,0 1 0,0-1 0,0 0 0,1 0 0,-1 0-1,1 0 1,-1 0 0,1 0 0,-1-1 165,-28-46 460,-2 1 0,-2 2-1,-25-24-459,34 45 999,-18-20 308,40 42-1158,1 0 0,-1-1 0,1 1 0,0-1 0,0 0 1,0 1-1,1-1 0,-1 0 0,1 0 0,0 0 0,0-1 1,0-1-150,1 5 5,0-1 0,0 0 1,0 1-1,1-1 1,-1 0-1,0 1 1,1-1-1,-1 1 1,1-1-1,0 0 1,-1 1-1,1 0 1,0-1-1,0 1 1,0-1-1,0 1 0,0 0 1,0 0-1,0 0 1,0-1-1,1 1 1,-1 0-1,0 0 1,1 1-1,-1-1 1,1 0-6,6-3-13,-1 1 0,1 0 0,0 1 1,7-2 12,-12 3 2,48-10 11,0 2 0,0 2 0,28 1-13,159 4 118,-151 2-110,-61 0-1,-3-1-128,0 2 1,0 0-1,5 2 121,-22-2-43,-1 0 0,0 0 0,0 0 1,0 1-1,0 0 0,0 0 0,-1 0 0,1 0 1,0 1-1,-1 0 0,0 0 0,1 0 0,-1 0 0,-1 1 1,1 0-1,1 1 43,-3-2 17,0 1 1,0 0-1,0-1 0,-1 1 1,1 0-1,-1 0 0,0 0 1,0 0-1,-1 1 0,1-1 1,-1 0-1,0 0 0,0 0 1,0 1-1,0-1 0,-1 0 1,0 0-1,0 1-17,-2 6 125,0 1 0,-1-1 0,0 0-1,0-1 1,-5 8-125,2-7-17,1 0-1,0 0 0,1 0 1,1 1-1,0 0 1,0 0-1,1 0 0,0 0 1,1 1-1,0 8 18,2-21-89,0 0 1,0 1-1,0-1 0,0 0 0,0 0 1,0 0-1,0 1 0,0-1 0,0 0 0,0 0 1,0 0-1,0 0 0,0 1 0,1-1 1,-1 0-1,0 0 0,0 0 0,0 0 0,0 1 1,0-1-1,0 0 0,0 0 0,1 0 1,-1 0-1,0 0 0,0 0 0,0 1 0,0-1 1,0 0-1,1 0 0,-1 0 0,0 0 1,0 0-1,0 0 0,0 0 0,1 0 0,-1 0 1,0 0-1,0 0 0,0 0 0,1 0 1,-1 0-1,0 0 0,0 0 0,0 0 0,1 0 1,-1 0-1,0 0 0,0 0 0,0 0 1,0 0-1,1 0 0,-1 0 89,2-1-1244,9-1-4788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1:28.9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0 9909,'0'0'925,"0"0"-340,-4 28-191,-34 186-177,31-180-156,1 1 0,2 0 1,1 24-62,8-58-91,0-2 64,0 0 1,0 0-1,1 0 1,-1-1-1,0 0 1,0 0-1,0 0 1,-1-1-1,1 0 1,0 0-1,-1 0 1,0 0-1,0-1 0,0 1 1,1-2 26,17-17 72,-1-2 1,4-6-73,-2 3-9,4-5 35,-2 2-36,1 2 0,1 0 1,1 2-1,16-11 10,-27 28-9,-8 12-21,-8-1 34,0 0-1,0 1 1,-1-1-1,1 0 1,-1 1-1,1-1 1,-1 1-1,0-1 1,0 1-1,0 0-3,1 1 20,0 55 270,-1-38-273,0 0 1,1 0-1,1-1 0,1 1 0,1 0 1,1-1-1,5 13-17,-8-29-19,0-1 0,0 1 0,0-1 1,1 0-1,0 0 0,-1 0 0,1 0 0,0-1 1,0 1-1,1-1 0,-1 0 0,0 1 0,1-1 0,0-1 1,-1 1-1,1-1 0,0 1 0,0-1 0,0 0 0,0 0 1,-1-1-1,1 1 0,1-1 0,-1 0 0,0 0 0,0 0 1,0-1-1,0 1 0,0-1 0,-1 0 0,1 0 0,0 0 1,0-1-1,0 0 0,1 0 19,6-6-212,-2 0 1,1 0-1,-1-1 1,0 0-1,-1 0 0,0-1 1,0 0-1,3-7 212,21-25-196,-2 3 143,-29 36 10,-1 3 184,0 21 518,0-4-554,0 0-1,2-1 0,0 1 1,1-1-1,0 1 0,1-1 1,1 0-1,1 0 0,0-1 1,3 4-105,-8-18-141,0 1 0,-1-1 1,1 0-1,0 0 0,0 0 1,0 0-1,-1 0 1,1 0-1,0 0 0,1 0 1,-1-1-1,0 1 1,0 0-1,0 0 0,0-1 1,1 1-1,-1-1 0,0 1 1,0-1-1,1 0 1,-1 1-1,0-1 0,1 0 1,0 0 140,5 0-4594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1:29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6771,'0'0'2689,"0"0"-1376,0 0-1025,0 0-288,0 0-16,0 0-2737,0 16 544,0 2-2946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1:29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0 9396,'0'0'3034,"0"0"-2341,0 0-578,0 0 184,0 31 397,0 220-149,0 178-272,0-249-8490,-3-226 7993,-1 0 0,-7-25 222,3 22 1774,2 0-1,0-32-1773,6 75 132,0 3-63,0 0-1,0 0 1,0 1-1,0-1 1,1 0-1,-1 0 1,1 1-1,0-1 1,0 0-69,-1 2 22,1 0 1,0-1 0,0 1-1,0 0 1,0 0 0,0 0-1,0 1 1,0-1 0,0 0-1,1 0 1,-1 0 0,0 1-1,0-1 1,1 1 0,-1-1-1,0 1 1,1-1 0,-1 1-1,2 0-22,25-4 216,0 1 0,0 1 0,1 1 0,-1 2 0,2 1-216,8 0 89,35 3 163,11 5-252,-22-2 71,57 0-71,-99-8 8,-5 0-4,0 0 0,0-1 0,0 0 0,5-2-4,-15 2-1,-1 0-1,1-1 1,-1 1 0,0-1 0,0 0 0,0 0 0,0-1-1,0 1 1,0-1 0,0 0 0,-1 0 0,1 0 0,-1 0-1,0 0 1,0-1 0,0 0 1,1-2-3,0-1 0,0 1 0,-1-1 0,0 0 0,0 0 1,-1 0-1,0 0 0,0-1 0,-1 1 0,1-4 3,0-11 100,-1 1 0,-2-21-100,1 40 13,0 0 0,-1 0-1,1 0 1,-1 0 0,1 0 0,-1 0 0,0 0 0,1 0 0,-1 1-1,0-1 1,0 0 0,0 0 0,-1 1 0,1-1 0,0 1 0,-1-1-1,1 1 1,0 0 0,-1-1 0,0 1 0,1 0 0,-1 0 0,0 0 0,0 0-1,1 0 1,-1 1 0,0-1 0,0 1 0,0-1 0,0 1 0,0-1-1,-2 1-12,-7-1 215,-1 0 0,1 1 0,-1 0 0,1 0 0,-3 2-215,9-1 41,0-1 0,0 1 1,0 0-1,1 1 0,-1-1 0,0 1 1,1 0-1,-1 0 0,1 0 0,0 1 1,0 0-1,0-1 0,0 1 0,0 1 1,1-1-1,-1 1-41,-1 2 9,0 0 0,0 1 0,1 0 0,0 0 0,0 0 0,1 0 0,0 1 0,0 0 0,0 2-9,-4 16 54,2 0 0,2 0 0,0 1 0,1-1 0,2 14-54,0-23 14,1-1 1,0 0-1,1 0 0,1 1 0,0-2 1,5 13-15,-5-20-2,0 1 0,1-1 1,1 0-1,-1 0 1,1 0-1,1 0 1,-1-1-1,1 0 0,0 0 1,1-1-1,0 0 1,5 4 1,-1-3-6,0 1 0,0-2-1,1 0 1,0 0 0,1-1 0,-1-1 0,1 0 0,0-1 0,5 1 6,3 0-238,-1-2 1,1 0-1,0-2 0,0 0 0,2-1 238,-18 1-491,1-1 0,-1 1 0,0-1 0,1-1 0,-1 1-1,0-1 1,0 0 0,0 0 0,0 0 491,38-28-7321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2:09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1031 5202,'0'0'1278,"0"0"-685,0 0-268,0 0 161,0 0 234,0 0-114,4 0-340,-3 1-248,0-1 0,0 0 0,0 0 0,-1 0 0,1 0 0,0 0-1,0 0 1,0 0 0,0 0 0,0-1 0,-1 1 0,1 0 0,0 0-1,0-1 1,0 1 0,-1-1 0,1 1 0,0 0 0,0-1 0,-1 1 0,1-1-1,0 0 1,-1 1 0,1-1-18,9-26 434,-8 22-443,205-619 2108,-159 487-1754,-26 76-228,3 1 1,28-48-118,-49 106-428,-3 1-5086,-1 1 544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2:09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5282,'0'0'449,"1"19"-329,0-5-108,0 12 44,2 0 0,1-1 1,0 1-1,5 8-56,0 2 298,1 0 129,0 0 0,3 0 1,10 20-428,-21-52 43,1 0 1,-1 0 0,1 0 0,0 0-1,0-1 1,0 1 0,0-1 0,1 0-1,-1 0 1,1 0 0,0 0 0,0-1-1,0 1 1,0-1 0,1 0 0,-1 0-1,0-1 1,1 1 0,-1-1 0,1 0-1,0 0 1,-1-1 0,1 1 0,0-1-1,0 0-43,4 0 70,0-1 0,0 0-1,-1-1 1,1 1-1,-1-1 1,1-1-1,-1 0 1,0 0 0,0-1-1,0 0 1,0 0-1,-1-1 1,2 0-70,37-33 3,-2-1 0,-1-2 1,-2-3-1,12-18-3,-36 36-2108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2:50.4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93 8788,'0'0'1294,"0"0"-318,0 0-23,0 0-3,0 0-270,-5 1-528,5-1-153,0 0 1,0 1-1,0-1 1,0 0 0,0 0-1,0 0 1,0 0-1,0 0 1,0 0-1,0 0 1,0 0 0,0 0-1,0 0 1,0 0-1,0 0 1,1 0-1,-1 0 1,0 0-1,0 0 1,0 0 0,0 0-1,0 1 1,0-1-1,0 0 1,0 0-1,0 0 1,0 0-1,0 0 1,0 0 0,0 0-1,0 0 1,-1 0-1,1 0 1,0 0-1,0 0 1,0 0 0,0 0-1,0 0 1,0 0-1,0 1 1,0-1-1,0 0 1,0 0-1,0 0 1,0 0 0,0 0-1,0 0 1,0 0 0,9 1-5,-1 0 1,1 0 0,0-1 0,-1-1-1,1 1 1,0-1 0,-1-1 0,1 1-1,1-2 5,85-28 63,-57 18-58,-4 2-19,0 1 0,1 2 1,-1 1-1,1 2 0,1 2 0,33 0 14,-66 3-15,0 0 0,0 0 0,0 1 0,0-1 0,0 1 0,0-1 0,0 1 0,-1 0 0,1 0 0,0 0 0,0 1 0,-1-1 0,1 1 0,-1-1 0,0 1 0,1 0 0,-1 0 0,0 0 0,0 0 0,0 0 0,0 1 0,0-1 0,-1 0 0,1 1 0,-1 0 0,1-1 0,-1 1 0,0 0 0,0-1 0,0 4 15,2 8 20,-1-1 1,0 1-1,-1 1 1,-1-1 0,0 0-1,-1 1-20,1 11 26,-2 1 12,-1 0 1,-1-1 0,-1 1 0,-8 23-39,3-11 61,-3 26-61,8-29 77,-3 18-3742,6-40-5404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2:50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1587 1024,'0'0'6065,"0"0"-4398,0 0-1352,0 0 338,-14-1 49,-18-6-493,30 7-202,1-1-1,0 1 1,0-1-1,1 1 1,-1-1-1,0 1 1,0-1-1,0 0 1,0 1-1,0-1 1,1 0-1,-1 0 1,0 0-1,1 1 1,-1-1-1,0 0 1,1 0-1,-1 0 1,1-1-7,0 1 5,-1-1 1,1 0-1,0 0 1,0 0 0,0 1-1,0-1 1,0 0-1,0 0 1,1 0 0,-1 1-1,1-1 1,-1 0-1,1 0 1,0 0-6,22-41 72,24-26 122,4 2 1,53-55-195,132-117 363,-177 179-245,148-145 337,312-303-171,-504 493-275,25-24-8,2 2 0,1 1 0,2 3 0,6-1-1,-4 10 6,-45 23-59,1 0 1,0 0-1,0 0 0,0 1 1,0-1-1,0 1 0,0 0 1,0-1-1,0 1 1,0 1-1,0-1 0,0 0 1,-1 1-1,4 0 53,-5 0-178,0-1 1,-1 1-1,1 0 1,0-1-1,0 1 0,-1 0 1,1-1-1,0 1 1,-1 0-1,1 0 1,-1 0-1,1-1 0,-1 1 1,1 0-1,-1 0 1,0 0-1,1 0 0,-1 0 1,0 0-1,0 0 1,0 0-1,0 0 0,0 0 1,0 0-1,0 0 1,0 0-1,0 0 0,0 1 178,0 0-381,0 16-4464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2:52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61 8628,'0'0'675,"0"0"-331,0 0 35,23 2 98,530 6 3395,-384-9-3419,199 0 111,371 2-35,-3 29-421,-551-10 17,153 37-125,-316-52 17,-26-3 33,-38-5 24,-110-17-23,-49-4-35,-459 12 1,447 14 6,-766 21 96,961-22-120,-364 4 1158,840-17-1095,-1-19-1,79-32-61,-520 61-1,170-23-51,85 3 52,-266 21 0,13 2 8,-16 3 4,-11 3 8,-38 20 32,0-3 0,-47 17-52,-175 64-117,-46 2 117,-283 66-841,591-170-132,13-3-810,35 0-4614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2:56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4 131 864,'0'0'4109,"0"0"-2543,0 0-971,0 0-64,0 0 189,-4 0 30,243-27 384,17-10-212,163-19-190,-291 48-355,50 5-377,-158 3 23,14 3-50,1 1 1,-1 2-1,0 1 0,0 1 1,16 8 26,-47-15-67,2 1-4066,-4-1-3857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3:16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0 136 160,'0'0'2054,"0"0"2743,0 0-3337,0 0-1314,0 0-100,0 0-17,0 0-61,6 0-8,829 4 1988,-338 7-1516,-457-10-426,155-2 190,76-14-196,-146 3 28,-21 4 1,0-6 0,15-6-29,179-43 107,-238 54-87,0 3 0,1 3 0,-1 2 0,14 4-20,29-1 50,1021-2 1957,-1113-1-1883,0 1 0,0 1 0,-1 0 0,1 0 1,0 1-1,0 0 0,-1 1 0,1 0 0,4 3-124,-10 2 537,-5-8-630,0 1 1,0-1-1,0 0 0,0 1 1,0-1-1,1 1 1,-1-1-1,0 0 0,0 0 1,0 1-1,0-1 1,1 0-1,-1 1 0,0-1 1,0 0-1,0 0 1,1 1-1,-1-1 0,0 0 1,0 0-1,1 1 0,-1-1 1,0 0-1,1 0 1,-1 0-1,0 0 0,1 0 1,-1 1-1,0-1 1,1 0-1,-1 0 0,0 0 1,1 0-1,-1 0 1,0 0-1,1 0 0,-1 0 1,1 0 92,0 0-4861,-1 0-1113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3:00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1 464,'0'0'8625,"0"0"-5404,0 0-2624,0 0-418,-5 11-227,4-7 26,-3 3-44,1 0 0,1 0-1,-1 0 1,1 1-1,0-1 1,1 1-1,0 0 1,0-1-1,1 1 1,-1 0-1,2 0 1,0 3 66,3 8-414,1-1 0,1 1 1,1-1-1,9 16 414,41 70-3256,-29-54 1489,-22-40 1546,4 7 275,-1-1 0,-1 1-1,0 1 1,-1-1 0,-1 2 0,-1 0-54,-4-14 189,0-1 1,0 1-1,0-1 1,1 0-1,0 1 1,-1-1-1,2 0 1,-1 0-1,0 0 1,1-1-1,0 1 1,1 1-190,-3-4 52,1 1-1,0-1 1,0 0 0,0 1-1,0-1 1,0 0 0,0 0-1,0 0 1,0-1 0,0 1-1,0 0 1,0-1 0,1 0-1,-1 1 1,0-1 0,0 0-1,1 0 1,-1 0 0,0 0-1,0-1 1,0 1 0,1-1-1,-1 1 1,0-1 0,0 0-1,1 0-51,1-1 34,-1 0 0,1-1-1,-1 1 1,1-1 0,-1 0 0,0 0-1,0 0 1,0 0 0,0 0-1,-1-1 1,0 1 0,1-1-1,-1 0 1,0 1 0,-1-1 0,1 0-1,-1 0 1,1-4-34,2-4 249,-1 0 1,0 0-1,-1 0 0,-1 0 0,0 0 1,0-1-250,-1 0 308,-3-41 2108,2 50-2259,-1 0 0,1 0 0,0 0 0,-1 0 0,0 0 0,0 0 1,0 0-1,-1 1 0,1-1 0,-1 1 0,-1-2-157,-10-7 586,-7-8 992,21 20-1579,0 0-1,0-1 1,0 1-1,-1-1 1,1 1 0,0 0-1,0-1 1,0 1 0,0-1-1,0 1 1,0-1-1,0 1 1,0-1 0,0 1-1,0 0 1,0-1 0,0 1-1,0-1 1,0 1-1,0-1 1,1 1 0,-1 0-1,0-1 1,0 1 0,0-1-1,1 1 1,-1 0-1,0-1 1,1 1 0,-1 0-1,0-1 1,1 1 0,-1 0-1,0-1 1,1 1-1,-1 0 1,1 0 1,17-8-50,3 5-18,0 0 0,1 1 0,-1 1 0,0 1 0,11 2 68,-11-1-165,-16-1 117,0 0 0,0 1 0,0 0 0,1 0 1,-1 1-1,0-1 0,-1 1 0,1 0 0,0 0 0,0 1 0,-1-1 0,1 1 0,-1 0 0,2 2 48,5 6-181,1 0 1,-2 1-1,1 0 0,-1 1 181,-3-3-124,1 0 0,0 0 0,1-1 0,0-1 0,0 1 0,1-2 0,4 4 124,1-4-45,-1 0 0,1-1 0,1-1 0,-1 0 0,1-1 0,9 1 45,-4-1-48,0 1-1,-1 1 0,9 4 49,-27-9-15,0 0-1,0 0 1,0 0 0,0 0 0,0 0-1,0 1 1,0-1 0,-1 1 0,1-1 0,-1 1-1,1-1 1,-1 1 0,1 0 0,-1 0 0,0 0-1,0 0 1,0 0 0,1 1 15,-1 3-2,1 0 0,-1-1 0,0 1 0,-1 0 0,0 0 0,1 0 2,-1 0 43,0 0 0,0 0 1,1 0-1,0 0 0,1 0 0,1 5-43,-3-10-38,1 0 0,-1 0-1,1 0 1,-1 0 0,1-1 0,-1 1-1,1 0 1,0 0 0,-1 0 0,1 0-1,0-1 1,0 1 0,-1 0 0,1-1-1,0 1 1,0-1 0,0 1 0,0-1-1,0 1 1,1-1 38,14 2-6473,-9-2 708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3:18.8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9332,'0'0'827,"0"0"24,0 0-784,0 0-171,7 5 181,2 2-12,0-1-1,1 0 1,0-1-1,1 0 1,-1 0-1,1-1 1,0-1 0,0 0-1,0 0 1,0-1-1,7 0-64,162 19 2020,34-7-2020,-45-4 418,602 10 799,-489-31-638,-189 7-208,-1-5 1,86-19-372,-171 27 15,79-11 196,87-1-211,88 10 143,-186 3-108,172 3 280,27 12-315,-188-7 37,151 13 73,42-9-110,-214-12 46,1 2 0,-1 4 0,35 8-46,-33-5 40,1-3-1,0-3 0,61-5-39,-21 0 80,479 2 854,-524 3-612,0 3 0,-1 2 0,0 3 1,0 3-1,37 14-322,-98-28-42,-1 0-1,1 1 1,-1-1-1,1 0 1,0 0 0,-1 1-1,1-1 1,-1 0-1,1 1 1,-1-1-1,1 1 1,-1-1 0,0 1-1,1-1 1,-1 1-1,1-1 1,-1 1 0,0-1-1,0 1 1,1-1-1,-1 1 1,0 0-1,0-1 1,0 1 0,1-1-1,-1 1 1,0 0-1,0-1 1,0 1-1,0 0 1,0-1 0,0 1-1,0 0 1,-1-1-1,1 1 1,0-1 0,0 1-1,0 0 1,-1-1-1,1 1 1,0-1-1,0 1 1,-1-1 0,1 1-1,-1-1 1,1 1-1,0-1 1,-1 1 0,1-1-1,-1 1 43,-24 14-5013,2-6-3855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3:55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29 3858,'0'0'704,"0"0"-184,0 0 17,0 0 167,0 0 139,0 0-56,0 0-61,0 0-134,0 0-101,-10 3-134,-30 7-215,30-7-116,10-3-42,0 0-37,0 0-48,0 0-11,5 0-27,36 0 150,5 1 20,0-2 0,0-2 0,23-6-31,0-1 233,0 3 0,1 3 0,24 3-233,51-8 982,-94 9-801,-7-1-42,-1 1-1,1 3 1,14 4-139,19 3 109,41 0-109,-23-3 35,48 0 41,-78-5-35,-1 2 0,4 4-41,17 1 39,0-4 0,1-4-1,2-3-38,31 0 87,-64 1-35,-1 3 1,0 2 0,0 2-1,10 5-52,-27-5 69,1-2-1,0-2 1,0-1 0,25-3-69,11 0 173,-18 5 214,54 9-387,-21-2 198,-83-9-88,0 0 0,-1 0 0,1 1-1,0 0 1,0 0 0,-1 0 0,1 1 0,3 2-110,22 9 441,-6-11-1072,-21-3-672,-3 0-4876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3:57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75 101 5042,'0'0'198,"0"0"597,0 0 515,0 0-347,0 0-219,0 0-210,0 0-222,-14 0-216,-47 0-237,221-4 2168,27-10-2027,222-13 756,61-7-119,-341 21-526,1 6 1,0 5-1,0 6 0,39 10-111,-89 0 607,36 12-607,-64-13 230,1-2-1,0-2 1,0-2 0,24-2-230,22 2 550,-70-4-238,-21-3-144,-7 1-199,-1-1 1,1 0-1,0 0 0,0 1 0,-1-1 0,1 0 1,0 0-1,0 0 0,-1 0 0,1 0 1,0 0-1,0 0 0,0-1 0,-1 1 0,1 0 1,0 0-1,-1 0 0,1-1 0,0 1 1,0 0-1,-1-1 0,1 1 0,0-1 0,-1 1 1,1-1-1,-1 1 0,1-1 0,-1 1 1,1-1-1,-1 0 0,1 1 0,-1-1 0,0 0 1,1 1-1,-1-1 0,0 0 0,1 1 1,-1-1-1,0 0 0,0 0 0,0 0 31,6-15-4751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4: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697 464 4130,'0'0'1083,"0"0"-227,0 0 153,0 0 143,0 0 20,0 0-343,0 0-284,-4 0 36,-3 0-417,-6 0 28,1 0 1,-1-1-1,0 0 0,1-1 1,-1 0-1,1-1 0,-2-1-192,-55-25 354,1-3-1,2-3 1,1-3-1,-50-39-353,87 55 82,2 0 0,1-2 0,1-1 0,1-1 0,1 0 0,1-2 0,-3-7-82,24 34-13,-1 0 0,0 1 1,1-1-1,-1 0 0,1 0 1,-1 1-1,0-1 0,1 0 1,0 0-1,-1 0 0,1 0 1,0 0-1,-1 1 0,1-1 1,0 0-1,0 0 0,0 0 1,0 0-1,0 0 0,0 0 1,0 0-1,0 0 0,0 0 1,0 0-1,0 0 0,1 0 1,-1 0-1,0 1 0,1-2 13,1 1-508,0 1-1,0-1 0,0 0 0,0 1 1,0-1-1,0 1 0,0 0 0,0 0 1,0 0-1,1 0 0,-1 0 1,0 0 508,6 0-4669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4:04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43 2801,'0'0'1697,"0"0"-435,0 0-280,0 0-27,0 0-173,-12-7-33,-33-21-202,34 21-510,13 6-26,0 1-1,0 1 0,0-1 0,0 0 0,0 0 0,1 1 0,-1-1 0,0 1 0,0-1 0,0 1 0,0 0 0,-1 0 0,1 0 0,0 0 0,0 0 0,0 1 0,0 0-10,0-1 19,58 43 777,-47-33-727,0 0 0,0-1-1,1-1 1,0 0-1,1-1 1,0-1 0,0 0-1,1-1 1,3 0-69,-14-5-1347,-5-1-1070,0 0-3586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4:04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151 72 5811</inkml:trace>
  <inkml:trace contextRef="#ctx0" brushRef="#br0" timeOffset="1">151 72 5811,'-92'-60'797,"73"48"-442,19 30-117,1 45 539,-3 0 0,-3 0 0,-6 27-777,1-53 614,7-29-862,0 1 1,1 0-1,0 0 1,1 0-1,-1 5 248,2-13-2492,0-1-2003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4:05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14 713 4002,'0'0'1016,"0"0"-490,0 0-67,0 0 370,0 0 9,0 0-315,-2 1-83,2 0-423,-1-1 0,1 0-1,0 0 1,0 0 0,-1 1 0,1-1-1,0 0 1,-1 0 0,1 0-1,0 0 1,0 0 0,-1 0 0,1 0-1,0 0 1,-1 0 0,1 1 0,0-1-1,-1 0 1,1-1 0,0 1-1,-1 0 1,1 0 0,0 0 0,-1 0-1,1 0 1,0 0 0,-1 0-1,1 0 1,0 0 0,0-1 0,-1 1-1,1 0 1,0 0 0,0 0-1,-1-1 1,1 1 0,0 0 0,0 0-1,-1-1-16,4-20 223,2 5-44,2 0-1,0 1 0,0 0 0,2 1 1,0-1-1,0 2 0,1-1-178,32-38 603,8-4-603,-30 33 6,36-39 188,3 2 0,2 4-1,2 1 1,3 4 0,52-30-194,-85 62 117,34-13-117,-66 32-22,0 0-1,0-1 1,0 1-1,0-1 1,0 0 0,0 1-1,0-1 1,-1 0-1,1 1 1,0-1 0,-1 0-1,1 0 1,0 0-1,-1 1 1,1-1 22,1-10-3383,-2 5-339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4:05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 5667,'21'-7'800,"72"-24"-637,-80 28-159,-1 0 0,1 1-1,0 0 1,-1 1 0,1 1 0,0 0 0,6 1-4,12 0 26,-27-1-12,1 0 0,-1 0 0,1 1 0,-1 0-1,1-1 1,-1 2 0,1-1 0,-1 0 0,0 1 0,0 0 0,0 0 0,0 0-1,0 1 1,0-1 0,0 1 0,-1 0 0,4 3-14,-4-2 56,1 0 0,-1 1 0,0-1 0,0 1 1,-1 0-1,1 0 0,-1 0 0,0 0 0,-1 0 0,1 1 0,-1-1 1,0 1-1,0-1 0,-1 0 0,1 1-56,0 7 133,0 1 0,0-1 0,-2 0 0,1 0 1,-2 1-1,0-1 0,0 0 0,-1 0 0,-1-1 0,0 1 1,-3 5-134,-4 4-223,1 0-1,0 1 1,2 0 0,1 0 0,-1 10 223,7-28-2716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4:06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1 445 4850,'0'0'1569,"0"0"-430,0 0-592,0 0-440,2-1-182,76-40 556,2 4 0,1 4 0,53-14-481,-1-1 331,-18 7-219,134-56 198,-240 93-313,0-1 0,-1 0 0,0-1 0,0 1 0,0-1 0,0-1 1,-1 0-1,0 0 3,14-22-3083,-19 20-1780,-2 0 2499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4:06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5475,'0'0'1256,"0"0"-984,0 0-189,0 0 138,0 0 145,22-1 122,-22 1-488,25-2 299,-1 2 0,24 3-299,-43-2 61,1 0 1,-1 1-1,0-1 1,0 1-1,0 1 1,0-1-1,0 1 1,-1 0-1,1 0 1,-1 0-1,0 0 1,0 1-1,0 0 1,0 0-1,0 0 1,-1 0-1,0 0 1,0 1-62,8 8 123,3 3-21,-1 1 0,0 1 0,-1 0 1,-1 1-1,2 4-102,-9-14 89,-1 0 1,1 0-1,-2 0 0,1 0 1,-1 0-1,0 0 0,-1 1 1,0-1-1,-1 1 0,0-1 1,0 1-1,-1-1 0,-1 4-89,1-7 77,-1 0-1,-1 0 0,1 0 1,-1-1-1,0 1 1,0-1-1,0 0 0,-1 0 1,0 0-1,0 0 0,0 0 1,-1-1-1,1 0 1,-6 4-77,-12 8 165,0-1 0,-22 11-165,26-15 110,7-5-169,1 1-1,0 0 0,0 1 0,1 0 1,-5 5 59,10-7-2327,2 0-1448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3:01.1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6515,'0'0'1209,"0"0"-817,0 0-280,0 0-56,5 25-176,3 4-187,-1-3-389,-1 0 1,-2 0-1,0 1 0,-1 18 696,-1 29-2216,-1 37 8270,-1-69-4423,0-37-9837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4:28.6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5442,'0'0'1086,"0"0"-443,0 0 16,0 0 283,0 0-8,0 0-339,-3 3-224,2-1-279,0 0 0,-1 0 0,1 0 1,0 0-1,0 0 0,0 0 1,0 0-1,0 0 0,1 0 0,-1 1 1,1-1-1,-1 0 0,1 0 1,0 1-1,0-1 0,0 0 0,0 1 1,0-1-1,0 0 0,1 0 1,-1 1-93,2 0 42,-1-1 1,0 1 0,1-1-1,0 1 1,-1-1 0,1 0 0,0 1-1,0-1 1,0 0 0,1 0 0,-1-1-1,0 1 1,1 0 0,2 1-43,11 4-7,0 0-1,1 0 1,0-2 0,1 0 0,5 1 7,-3-1 218,47 10-131,1-3-1,0-2 1,54-1-87,210-6 359,-177-5-298,591 2 132,-411-6-20,118 1 102,-375 7-238,73 0 31,0 8 0,12 8-68,15 11 192,-158-20-600,-19-9-2383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4:42.7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98 7876,'0'0'1328,"0"0"-269,0 0-501,0 0 306,0 0 260,0 0-383,-10 5 30,573-14-560,-223 9-179,14 0 56,-325-3-54,0-1 1,10-3-35,-14 2 38,1 2 1,0 0-1,7 1-38,26-1 51,1-2 0,16-6-51,-2 1 72,10 2-72,2 1 0,-34 2 24,18 2-24,81-6 58,320 4 460,-316 5-259,-135 2-156,0 0 0,0 1 1,0 0-1,0 2-103,0 0 126,0-1-1,0-1 0,0-1 1,0-1-126,-20-1-2970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4:57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1 121 4786,'0'0'1243,"0"0"-237,0 0-480,0 0-452,0 0-116,3-3-68,7-6 139,0 0 0,1 1-1,0 1 1,0 0-1,12-5-28,66-28 172,-73 35-126,1 0 0,-1 1-1,1 0 1,0 2-1,-1 0 1,3 0-46,39 1 450,8 2-450,-3 0 178,1475-1 2506,-1505 3-2470,-1 0 1,1 3-1,0 0 1,-1 2-1,2 3-214,50 11 278,0-8 190,0-4 0,1-3 0,1-4 1,2-3-469,-88 0 309,0 0-135,0 0 23,0 0 56,0 0-31,0 0 71,0 0-47,0 0-57,0 0-26,0 0-99,0 0 8,0 0 37,0 0-58,0 0 18,0 0-55,18 0-153,-12 0-19,18 1-60,-10 6-2765,-5 10-5925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5:21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37 260 4962,'0'0'1179,"0"0"70,0 0-99,0 0 61,0 0-72,-5 3-429,-17 10-152,13-6 285,10-4-678,15-1-411,-12-2 353,64 3 114,1-3 0,-1-2 0,0-4-1,61-12-220,204-43 353,110 3-353,-167 35 49,24-2 11,256-30 27,-283 31-59,25 7 44,90 15-72,-218 3 8,3 6-4,67 15-4,-32-2 17,-46-14 770,30-8-787,-40 1 446,-14 1-185,-135 0-800,-3 2-2118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5:30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3858,'0'0'1697,"0"0"-1697,0 0-641,0 0-719,0 0 767,0 0-2320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5:31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69 120 4658,'0'0'2519,"0"0"-961,0 0-240,0 0 245,0 0-357,-15 1-955,13-1-253,-37 5 8,26-3-26,21-1-52,45-1 112,30 0 120,38-6-160,-93 3 8,0-1 1,0-2-1,-1 0 1,0-2-1,0-1 0,7-4-8,-20 7-608,0-1-1,0-1 0,-1 0 0,0 0 0,6-6 609,-18 14-192,-1-1 0,1 1-1,-1-1 1,1 1 0,-1-1-1,1 1 1,-1-1 0,0 0-1,1 1 1,-1-1 0,0 1-1,1-1 1,-1 0 0,0 1-1,0-1 1,0 0 0,1 1-1,-1-1 1,0 0-1,0 0 1,0 0 192,0-8-6152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5:31.9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1 896,'0'0'5125,"0"0"-4282,0 0-586,14 8 169,-5-3-353,-1-1-12,0 1-1,0 0 1,0 0 0,0 1 0,-1 0 0,0 0 0,0 1 0,-1-1-1,0 2 1,0-1 0,4 8-61,-1 1 162,-2 0-1,0 1 1,0 0-1,-2 0 1,0 0-1,-1 1 1,1 10-162,-1 10 466,-1 1 0,-3 0 0,-1 0-466,0-28 108,0 0 0,-1 0 0,-1 0 0,0 0-1,0-1 1,-1 1 0,0-1 0,-1 0 0,0 0 0,-5 6-108,2-4 10,0 0 0,-1-1 0,0 0 1,-1-1-1,0 0 0,0 0 1,-1-1-1,-3 2-10,12-10-1734,2-1-1260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5:43.0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2387 2 9236,'0'0'1609,"0"0"-825,0 0-509,0 0 93,0 0 289,0 0-153,0 0-352,-3-2 2438,1 25-2452,0 0 0,-2 0 0,0-1-1,-2 0 1,0 0 0,-2 0 0,0-1-1,-2 1-137,-29 66 26,21-42-24,-3-2 0,-17 26-2,28-56 4,0-1 1,-1 1-1,-1-2 1,0 0 0,0 0-1,-2-1 1,1-1 0,-9 5-5,-30 17 61,-44 19-61,30-16 11,13-6-3,-151 88 75,179-102-31,-2-1 1,1-1 0,-2-1 0,0-2 0,0-1-1,-1-1 1,0-1 0,0-2 0,-14 1-53,-54 1 199,1-3 1,-27-6-200,10 0 155,-45 4-6,-170-4 193,305 0-324,-1-2-1,1 0 0,-1-1 1,2-2-1,-1 0 0,1-1 1,0-2-1,0 0 0,1-1 1,-15-11-18,27 14-4,0 0 0,0 0 0,1 0 1,0-1-1,1-1 0,0 1 0,-4-9 4,4 4-1,2 1 0,0-1 0,0 1 0,1-1 0,1 0 0,1-1 0,0 1 0,0 0-1,2-1 1,0-2 1,-2-9-1,0 0 0,-5-13 1,-6-36 19,5 31 47,-6-18-66,14 62 14,0 0-1,0 0 0,0 0 1,0-1-1,0 1 1,0 0-1,0 0 0,-1 0 1,1 0-1,0-1 1,0 1-1,0 0 0,0 0 1,-1 0-1,1 0 1,0 0-1,0 0 0,0 0 1,0-1-1,-1 1 1,1 0-1,0 0 0,0 0 1,0 0-1,-1 0 1,1 0-1,0 0 0,0 0 1,0 0-1,-1 0 1,1 0-1,0 0 0,0 0 1,-1 0-1,1 0 1,0 1-14,0-1-42,0 0 1,-1 0-1,1 0 1,0 0-1,0 0 1,0 0-1,-1 0 1,1 0 0,0 0-1,0 0 1,0 0-1,-1 0 1,1 0-1,0 0 1,0 0-1,0 0 1,-1 0 0,1 0-1,0-1 1,0 1-1,0 0 1,-1 0-1,1 0 1,0 0-1,0 0 1,0 0-1,0 0 1,0-1 0,-1 1-1,1 0 1,0 0-1,0 0 1,0 0-1,0-1 1,0 1-1,0 0 1,0 0-1,-1 0 1,1-1 0,0 1-1,0 0 1,0 0-1,0 0 1,0-1-1,0 1 1,0 0-1,0 0 1,0 0 0,0-1-1,0 1 42,0-30-7401,0 13 828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5:43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66 5571,'0'0'2329,"0"0"-1140,0 0-546,0 0 83,0 0-46,0 0-74,-12 7-411,-35 18-222,36-18-224,20-9 278,1 1 0,-1-2-1,1 1 1,-1-1-1,0 0 1,0-1 0,0 0-1,0-1 1,-1 0-1,4-2-26,15-9 20,-11 8 1,1 1 0,-1 0 0,1 1 0,0 1 0,1 0 0,-1 1 1,1 1-1,0 1 0,-1 0 0,1 2 0,12 0-21,-21 1 54,1 1-1,-1 0 1,0 1 0,1 0 0,-1 0 0,0 1-1,7 4-53,37 13 91,4-9-363,-32-10-3471,-21-2-2615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5:54.8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124 177 6323,'0'0'3105,"0"0"-962,-21 9-591,-65 27-607,69-26-624,29-10-335,-8 0 46,200 3 67,-1-8 1,0-9-1,26-12-99,152-42 56,71-9 46,-365 67 98,-98 11-145,0 0 0,-1 1-1,1 0 1,0 0 0,0 2 0,-3 0-55,-10 4 7,-175 44 145,-3-8 0,-1-9 0,-113 1-152,297-34 68,-37 2 678,-39-2-746,93-3 26,5 0-31,5-2-13,79-32-21,80-28 78,-62 31-31,1 6 1,46-4-9,-73 19-109,-1 3 0,1 3 0,58 6 109,-133-1-66,1 1 0,-1-1 0,1 1-1,-1 0 1,0 0 0,0 1 0,3 0 66,-6-2-12,0 1-1,-1-1 1,1 0 0,0 1-1,0-1 1,-1 1 0,1-1-1,-1 1 1,1-1 0,0 1-1,-1-1 1,1 1 0,-1 0-1,1-1 1,-1 1 0,0 0-1,1-1 1,-1 1 0,0 0-1,1 0 1,-1-1-1,0 1 1,0 0 0,0 0-1,0-1 1,1 1 0,-1 0-1,0 0 1,-1 0 0,1-1-1,0 1 1,0 0 0,0 0-1,0-1 1,0 1 0,-1 0-1,1 0 1,0-1 0,-1 1-1,1 0 1,-1-1 0,1 1-1,0 0 1,-1-1 0,0 1-1,1-1 1,-1 1 12,-2 3-6,0-1 0,0 1-1,-1-1 1,0 0 0,1 0 0,-1 0-1,0-1 1,-1 1 0,1-1 0,-1 0 6,-51 20 41,46-18-36,-83 25 129,-91 15-134,-100 7 381,168-32 345,0-5-1,-81-3-725,195-10 18,0-1 1,0 0-1,0 0 0,0 0 0,-1 0 0,1 0 1,0 0-1,0 0 0,0-1 0,0 1 0,0-1 1,0 0-1,-2 0-18,15-6-66,-6 6 71,53-31-16,1 4 1,1 2-1,46-13 11,23 0 3,48-5-3,-83 26-14,2 4 0,-1 4 0,2 4 0,4 5 14,-85 1-17,-8-1 6,0 1 1,0 0 0,0 0 0,0 1-1,-1 0 1,1 1 0,0-1-1,0 1 1,-1 1 0,2 0 10,-8-3-5,-1 1 0,1-1 1,0 0-1,0 1 0,0-1 0,0 1 0,0-1 1,-1 1-1,1-1 0,0 1 0,0 0 0,-1-1 1,1 1-1,0 0 0,-1 0 0,1 0 0,-1-1 1,1 1-1,-1 0 0,1 0 0,-1 0 0,0 0 1,0 0-1,1 0 0,-1 0 0,0 0 1,0 0-1,0 0 0,0-1 0,0 1 0,0 0 1,0 0-1,0 0 0,0 0 0,0 0 0,-1 0 1,1 0-1,0 0 0,-1 0 0,1 0 0,-1 0 1,1-1-1,-1 1 0,0 1 5,-2 2 3,-1 0-1,1-1 1,-1 1 0,0-1-1,0 0 1,0 0 0,-1 0-1,-1 1-2,-31 15 40,-1-2-1,0-1 1,-2-1-1,-32 6-39,-170 32 99,228-50-84,-244 42 231,178-35 60,-1-3-1,-20-3-305,89-7 9,13-3-37,18-8-50,-18 13 74,55-30-20,1 2 1,52-18 23,129-37-12,-171 62 1,1 4 1,1 2-1,1 4 0,-1 2 1,2 4-1,2 2 11,-42 3-20,-23 0-6,-1 1-1,1 0 1,0 0-1,-1 0 1,1 1-1,0 1 0,2 0 27,-9-2-6,0 1-1,0 0 0,-1-1 0,1 1 1,0 0-1,-1 0 0,1 0 0,0 0 1,-1 0-1,1 0 0,-1-1 0,1 1 0,-1 0 1,0 0-1,0 0 0,1 0 0,-1 1 1,0-1-1,0 0 0,0 0 0,0 0 1,0 0-1,0 0 0,0 0 0,0 0 1,-1 0-1,1 0 0,0 0 0,0 0 0,-1 0 1,1 0-1,-1 0 0,1 0 0,-1 0 1,1-1-1,-1 1 0,0 0 0,0 0 1,1 0-1,-1-1 0,0 1 7,-5 6 15,-1-1-1,0 0 1,0 0-1,-1-1 1,0 0-1,1 0 1,-2-1-15,-66 33 39,73-37-39,-98 41 178,-2-5-1,-1-4 1,-2-5-1,-95 11-177,157-31 395,-34-1-395,65-7-3,11-1-21,14-6-38,-9 7 50,179-81-36,182-54 48,-320 120 3,0 3 1,2 1-1,0 3 1,0 1-1,0 3 1,18 1-4,-63 5 85,-7 3-42,4-4-32,-33 20 46,-1-3 0,-1 0 1,-27 7-58,-10 0 140,-36 5-140,75-21 151,0-1 0,0-2 0,0-1 0,-1-2 0,-5-2-151,38 0-11,4 0-16,78-2 574,-29 0-2383,-16 2-4238,-35-1 1408,-2-3-70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1:56.1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8500,'0'0'1112,"0"0"-1141,0 0-120,13-1 109,-8 0 51,64-3 149,-61 4-116,0 1-1,0-1 1,-1 2 0,1-1 0,-1 1 0,1 0 0,-1 1-1,0-1 1,6 4-44,0 2 80,0 1-1,-1-1 1,1 2 0,-2 0-1,1 0 1,-2 1-1,1 1 1,-1 0-1,-1 0 1,0 1 0,-1 0-1,-1 0 1,0 1-1,0 0 1,-1 0-1,-1 1 1,-1-1 0,0 1-1,-1 0 1,0 0-1,-1 1 1,-1-1-1,0 1-79,-2-9 63,0 0 0,-1 0 0,1 1 0,-1-1 0,-1-1 0,1 1-1,-1 0 1,0 0 0,-1-1 0,0 0 0,0 0 0,0 0 0,0 0-1,-1-1 1,-3 3-63,-14 15 349,-1-1 1,-25 16-350,42-32 69,-49 32 418,34-24-916,0 1 0,-4 5 429,23-19-2671,2-1-2040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3:01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394 1 9893,'0'0'1518,"0"0"-355,0 0-435,-30 4-170,-11 1-353,1 3 1,-10 4-206,41-9 15,-1 1 0,1 0 0,0 0 0,0 1 0,0 1 0,1-1 1,0 1-1,0 1 0,0 0 0,1 0 0,0 0 0,0 1 1,1 0-1,-4 6-15,0-2 17,-4 6 20,1 1 1,0 0-1,1 1 1,-6 16-38,13-24 7,0 0 0,1 1 0,0 0 0,1 0 0,0 0-1,1 0 1,1 1 0,-1 9-7,2-21-3,0 0 0,0 0-1,1 1 1,-1-1-1,1 0 1,-1 0 0,1 0-1,-1 0 1,1 1-1,0-1 1,0 0 0,0 0-1,0 0 1,1-1-1,-1 1 1,0 0 0,1 0-1,-1-1 1,2 2 3,0-1-20,0 0 0,1 0 0,-1 0 0,0 0 0,1-1 0,-1 1 0,1-1 0,-1 0 0,1 0 0,0-1 0,2 1 20,5 0-172,0 0 0,1-1 0,-1-1-1,0 0 1,0 0 0,1-1 0,-1-1-1,2 0 173,6-4-455,1-1 0,-1-1 0,-1-1-1,0 0 1,0-1 0,-1-1 0,0-1 455,29-24-1613,36-39 1613,-68 63 35,15-14-290,-27 25 355,-1 1-1,0-1 1,1 0-1,-1 1 1,0-1-1,0 0 1,0 0-1,0 0 1,0 0-1,-1 0 1,1 0 0,0 0-1,-1 0 1,1-2-100,-16 8 3439,8 0-3346,1 1 0,0 0 1,0 0-1,1 1 0,0 0 1,0 0-1,0 0 0,1 1 1,0-1-1,0 1 0,0 0 1,-1 6-94,-3 5 42,1 0 1,2 1 0,-1-1 0,-1 16-43,4-17 3,1 0 1,1 0-1,0 0 0,1 0 1,2 16-4,-1-28-7,-1 0 0,1 0 0,0 0-1,1 0 1,-1 0 0,1-1 0,0 1 0,0-1 0,0 1 0,1-1 0,0 0 0,-1 0 0,2 0 0,-1 0 0,0-1 0,1 1-1,-1-1 1,1 0 0,0 0 0,0 0 0,0 0 0,1-1 7,1 1-138,1 0-1,-1-1 0,1 1 1,0-1-1,6 0 139,21 0-4032,-10-4-2051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2:34.5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1153 9092,'0'0'80,"170"-119"-16,-34 15 112,11-11 0,4-7-96,-3-4 16,-5 4 33,-11 7-81,-9 16 32,-15 13-64,-18 12-16,-20 11-1249,-70 56-3953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2:34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87 192,'0'0'6128,"0"0"-4887,29-13-1252,-29 13 11,131-55 11,-118 51-12,0 0 1,1 1 0,-1 0-1,0 1 1,1 0-1,0 1 1,-1 1 0,11 1 0,6 0 13,-18-1 8,1 1 0,0 0-1,0 1 1,-1 0 0,1 1-1,-1 1 1,0 0 0,0 1-1,0 0 1,-1 0 0,5 4-21,-9-4 52,0-1 0,0 1 0,-1 0 0,0 1 0,0-1 0,0 1 1,-1 0-1,0 1 0,0-1 0,0 1 0,-1 0 0,0 0 1,0 1-1,-1-1 0,0 1 0,-1 0 0,1 0 0,0 5-52,-1 9 232,0 0 0,-1 0 0,-1 1-1,-1-1 1,-1 0 0,-1 0 0,-1 0-1,-5 15-231,-12 34-296,-27 62 296,17-53-1291,19-47-1886,6-16-2650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5:42:05.1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0 716 8180,'0'0'811,"0"0"-184,0 0-425,0 0-124,17-35 5,-4 9-69,30-63 65,45-68-79,-10 29 41,79-120-143,-153 243 100,-3 2 7,1 1 0,0-1 0,-1 1 0,1-1 0,0 1 0,0 0 0,1 0 0,-1 0 0,0 0 0,1 0 0,0 0-5,-2 2 107,-1 0 325,7 265 1914,1-158-2697,4 0-1,20 71 352,-16-92-3233,-14-79 445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5:42:05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 7619,'0'0'1489,"0"0"592,0 0 112,0 0-1729,0 0-464,0 0-608,0 0 608,56-22 16,28 22-16,13 0-1265,-58-6-1072,-4-7-2529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5:42:05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265 1 4786,'0'0'1361,"0"0"477,0 0 48,-30 7-632,-92 26-24,118-32-1138,0 0 0,0 0 0,0 0 1,0 1-1,0 0 0,0 0 0,1 0 0,-1 0 0,0 0 1,1 1-1,0 0 0,0-1 0,0 1 0,0 0 0,0 1 1,0 0-93,1-1 38,1 0 1,0 0-1,0 1 1,1-1-1,-1 0 1,1 1-1,-1-1 0,1 0 1,0 1-1,0-1 1,1 1-1,0 2-38,0 15-100,-1-17 89,0 1 1,1 0 0,0-1 0,0 1 0,0-1 0,1 0 0,-1 1 0,1-1 0,0 0 0,0 0 0,1 0 0,-1 0 0,1 0 0,0-1 0,0 1 0,0-1 0,0 0 0,0 1 0,3 0 10,0 2-14,1 1 0,-1 0 1,0 1-1,3 4 14,-8-10 24,1 1 1,-1-1-1,0 0 0,0 1 1,0-1-1,0 1 0,0-1 1,0 1-1,-1 0 1,1-1-1,-1 1 0,0-1 1,0 1-1,0 0 0,0-1 1,0 1-1,-1 0 0,1-1 1,-1 1-1,0 0 0,1-1 1,-1 1-1,0-1 0,-1 1-24,0 1 32,-1 0-1,0-1 0,1 0 0,-1 1 1,0-1-1,-1 0 0,1-1 0,0 1 1,-1 0-1,1-1 0,-1 0 0,0 0 1,0 0-1,0 0-31,-6 1-211,1 0 0,0 0-1,0 0 1,-1-1 0,0-1 0,1 0 0,-5 0 211,14-17-5733,3-3 3099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5:42:06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0 5138,'0'0'1201,"0"0"493,0 0 40,0 0-96,0 0-282,6 21-775,-2-7-530,2 6-23,0 1 0,-2-1 0,0 1 0,-2 0 0,0 1 0,-1 1-28,0 82 106,1-8-1157,-6 34 1051,3-125-220,1-1-1,-1 1 1,0-1-1,0 0 0,0 0 1,-1 0-1,0 1 0,0-1 1,0-1-1,-1 1 1,1 0-1,-1-1 0,-2 2 221,3-3-118,-1 0-1,1-1 0,-1 0 1,0 0-1,0 0 0,0 0 1,-1 0-1,1 0 1,0-1-1,-1 0 0,1 1 1,-1-1-1,1-1 0,-1 1 1,1 0-1,-1-1 0,0 0 1,1 0-1,-3 0 119,6 0 4,-10 0 399,-1 0 0,1 0 0,0-1 1,0-1-1,-6-1-403,14 2 72,0 1 0,0-1 1,0 0-1,0 0 1,0 1-1,0-1 0,1 0 1,-1-1-1,0 1 0,1 0 1,-1 0-1,1-1 1,-1 1-1,1-1 0,-1 1 1,1-1-1,0 0 1,0 1-1,0-1 0,0 0 1,0 0-1,0 0 1,1 0-1,-1 0 0,0 1 1,1-1-1,0-1 1,-1 1-1,1 0 0,0-2-72,0 1-2,0-1-1,0 0 0,0 0 0,1 0 1,-1 1-1,1-1 0,0 0 0,0 1 1,1-1-1,-1 0 0,0 1 0,1 0 0,0-1 1,0 1-1,0 0 0,1 0 0,-1 0 1,0 0-1,1 0 0,0 1 0,0-1 1,0 1-1,0 0 0,0 0 0,0 0 1,1 0-1,-1 0 0,1 1 0,3-2 3,20-9-76,1 1 0,1 2 0,0 0 0,0 2 0,11 0 76,52-6-536,8 4 536,-22 3-28,65-15 28,-108 12 16,-24 6-7,0 0-1,0 0 1,1 2-1,-1-1 1,4 1-9,-14 1 149,-1 0 678,-5 0 590,-4 1-1338,-1 0 1,1 0 0,0 1 0,0 1 0,0-1 0,0 1-1,0 1 1,0 0 0,1 0 0,-1 0 0,1 1 0,0 1-80,-2 0-6,1 2 1,0-1-1,0 1 1,0 0 0,1 1-1,0 0 1,1 0 0,0 1-1,-4 7 6,10-15-19,-1 1 1,1-1-1,0 1 0,0-1 0,1 1 0,-1-1 0,0 1 0,1-1 0,0 1 0,-1 0 0,1-1 0,0 1 0,0 0 0,1-1 0,-1 1 0,1 0 19,-1-2-43,0 0 0,1 0-1,-1 1 1,1-1 0,-1 0 0,1 0-1,-1 0 1,1 0 0,0 0-1,-1 0 1,1 0 0,0 0 0,0 0-1,0 0 1,0-1 0,0 1 0,0 0-1,0 0 1,0-1 0,0 1 0,0-1-1,0 1 1,1-1 0,-1 0-1,0 1 1,0-1 0,0 0 0,1 0-1,0 1 44,7-1-378,67 1-2065,-70-1 2360,0-1 0,1 0 0,-1 0 0,0 0-1,0-1 1,0 0 0,0 0 0,0 0 0,-1-1 0,4-1 83,-1-2 10,-5 3 6,0 1 0,0 0 0,0 0 0,0 0-1,0 0 1,0 1 0,1-1 0,-1 1 0,1 0-1,-1 0 1,1 0-16,-4 10 1323,0-5-1300,0 1 0,0 0 0,1 0 0,0 0 0,0 0 0,0-1 0,1 1 0,-1 0 0,1-1 0,0 1-1,1-1 1,-1 0 0,1 1 0,-1-1 0,1 0 0,1-1 0,2 4-23,0-2 9,-1 0 0,1-1 0,1 0 0,-1 0 0,1-1-1,-1 1 1,1-1 0,0-1 0,0 1 0,0-1 0,5 0-9,-2 1-107,1-2 0,0 1 0,0-2 0,0 1 0,0-1 0,0-1 0,-1 0 0,1-1 0,0 0 0,0 0 0,-1-1 0,1-1 0,-1 0 0,0 0 0,0-1 0,7-4 107,-9 3-404,0 0 1,0 0-1,-1 0 1,1-1 0,-1 0-1,-1 0 1,1-1-1,-1 0 1,4-8 403,5-10-4616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5:42:06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 6723,'0'0'1961,"0"0"245,0 0 267,0 0-1344,0 0-542,1 6 205,4 46-674,-3-1 0,-1 0-1,-3 1 1,-9 47-118,-2 65 20,12 20-935,2-115-2206,-2-58 327,-2-10-767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5:42:07.2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57 5458,'0'0'1873,"0"0"1025,0 0-273,0 0-1361,0 0-607,0 0-657,-59-51-96,94 51 96,17 0 0,14-6 144,11 6 0,10 0-144,4 0-1409,-56 0-2288,-7 0-706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5:42:07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0 272 7908,'0'0'672,"0"0"-331,0 0 302,0 0-125,30-3-137,95-14-60,-118 16-293,0-1-1,0 0 1,-1 0 0,1-1 0,-1 1 0,0-1 0,0-1 0,0 1 0,0-1 0,0 0 0,-1-1 0,0 1 0,0-1 0,0 0 0,0 0-1,-1 0 1,0-1 0,0 0 0,0 0 0,-1 0 0,1-1-28,1-2 115,-1 1 2,0-1 0,0 0-1,-1 0 1,0 0 0,-1 0 0,0 0-1,0-1 1,-1 1 0,0 0-1,-1-1 1,0 1 0,0-3-117,0 10 13,0 1 0,-1 0-1,1 0 1,0 0 0,0-1 0,0 1 0,-1 0 0,1 0 0,0 0-1,-1 0 1,1 0 0,-1 0 0,0 0 0,1 0 0,-1 0 0,0 0-1,0 0 1,1 0 0,-1 0 0,0 0 0,0 0 0,0 1-1,0-1 1,0 0 0,0 1 0,0-1 0,0 1 0,0-1 0,-1 1-1,1 0 1,0-1 0,0 1 0,-1 0-13,-5-1 62,-1 0 0,1 1 0,-1-1-1,0 2 1,-2 0-62,-9-1 289,13 0-225,-1 1 1,1-1-1,-1 1 1,1 0-1,0 1 1,0 0-1,-1 0 1,1 0-1,0 0 0,0 1 1,1 0-1,-1 0 1,1 1-1,-1 0 1,1 0-1,0 0 1,1 0-1,-1 1 1,1 0-1,-4 4-64,3-1 11,-1 1 0,1 0 0,0 0-1,1 0 1,0 1 0,1 0 0,0-1 0,0 1-1,1 1 1,0-1 0,1 0 0,0 0 0,1 0-11,-1 7-18,1 0 0,0-1 1,1 1-1,1-1 0,2 7 18,-2-18-6,-1 1 0,1-1 0,0 0-1,1 0 1,-1 0 0,1 0 0,0 0-1,1 0 1,-1-1 0,1 0 0,0 1-1,0-1 1,0-1 0,0 1-1,1 0 1,-1-1 0,4 1 6,7 4-31,1 0 1,0-1-1,0-1 1,1-1-1,0 0 1,0-1-1,0-1 1,0-1-1,16 1 31,-15-2-304,0-1-1,0 0 0,-1-1 0,1-1 0,0-1 0,0-1 1,-1 0-1,17-7 305,-30 10-269,0-1-1,0-1 1,0 1 0,-1 0 0,1-1 0,-1 0 0,1 0 0,-1 0 0,0-1 269,-1 2-273,26-24-4244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7:19.0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53 126 32,'0'0'2092,"0"0"2614,0 0-3180,0 0-1147,0 0-89,-10 7-161,-30 20-108,40-27-17,0 0 0,0 0-1,0 0 1,-1 0 0,1 0 0,0 0 0,0 0 0,0 0-1,0 0 1,0 0 0,0 0 0,0 0 0,0 0 0,0 0-1,0 0 1,0 0 0,-1 0 0,1 0 0,0 1 0,0-1 0,0 0-1,0 0 1,0 0 0,0 0 0,0 0 0,0 0 0,0 0-1,0 0 1,0 0 0,0 0 0,0 1 0,0-1 0,0 0-1,0 0 1,0 0 0,0 0 0,0 0 0,0 0 0,0 0-1,0 0 1,0 0 0,0 0 0,0 1 0,0-1 0,0 0-1,0 0 1,0 0 0,0 0 0,0 0 0,0 0 0,1 0 0,-1 0-1,0 0 1,0 0 0,0 0 0,0 0 0,0 0 0,0 1-1,0-1 1,0 0 0,0 0 0,0 0-4,10 2 195,11-1 167,-20-1-341,16 0 127,1-1 0,-1-1-1,0 0 1,0-1 0,0-1 0,0 0-1,0-1 1,1-2-148,26-9 85,2 3 0,-1 1 0,2 2 0,-1 2 0,1 2 0,28 2-85,7-4 23,-1-3 0,6-6-23,81-10 7,-107 22 52,0 3 1,26 4-60,3 0 36,-31-2-66,49-1 501,0 5 0,71 13-471,99 36 411,-225-43-285,1-2 1,-1-2-1,4-2-126,164-1 334,-160-3-268,53-1 0,-3-1 62,0 5 1,14 6-129,-49-3 483,1-4 0,26-4-483,1 0 144,146 9-38,-148-3-66,281 1 225,-359-6-193,0-1 0,0-2 1,1 0-73,58-7 68,23 8-28,62-3 19,-108 1-61,-10 2 11,-1-2-1,1-2 1,12-5-9,30-8-37,38-1 37,-32 6-9,-77 13-205,1 0 0,0 2 0,8 1 214,6-1-1324,-34 0-3337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3:02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1 9652,'0'0'2193,"0"0"-1232,0 0-369,0 0-160,-93 115-96,78-50-239,8 3 79,7-3-176,0-4 32,10-9 0,20-14-32,7-11-16,6-13 0,7-14-1329,-32 0-1985,-3-9-1664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7:22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200 161 4962,'0'0'430,"0"0"410,0 0 203,-22-9-125,-7-4-601,-2-1 341,0 2 0,-8-1-658,30 10 450,4 1-32,0 1 0,0-1-1,0 1 1,-1 0-1,1 0 1,-3 0-418,9-5 469,4 4-466,0 0-1,1 1 0,-1-1 0,1 2 0,-1-1 0,1 0 0,-1 1 0,1 0 1,0 0-3,20-1 12,71-11 140,85-10 486,151 2-638,-13 11 683,2 0-437,-265 12-220,0 3 1,41 9-27,33 4 24,112 12 101,-67-7 158,54-5-283,187-15 377,-252-5-143,-143 0-173,1-1 0,0-2 1,0 0-62,48-6 110,250-23 68,620 16 121,-711 18-45,-230-2-1887,0-7-2044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8:54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1 9092,'0'0'1297,"0"0"-198,0 0-131,0 0-287,-27 11-225,-88 38-96,108-46-324,0 1 1,0-1-1,1 2 0,-1-1 1,1 1-1,0-1 0,0 2 1,0-1-1,1 1 0,0 0 1,0 0-1,0 0 0,1 1 1,0-1-1,0 1 0,-2 7-36,2-7 27,-8 29 50,12-35-78,0 0 0,-1 0-1,1 0 1,0 0-1,0 0 1,0 0 0,-1 0-1,1 0 1,0 0-1,1 0 1,-1 0 0,0 0-1,0 0 1,0 0-1,1 0 1,-1 0 0,0 0-1,1 0 1,-1 0-1,1 0 1,-1 0 0,1 0-1,0 0 1,-1 0-1,1-1 1,0 1 0,-1 0-1,1 0 1,0-1-1,0 1 1,0-1-1,0 1 1,0 0 0,0-1 1,18 3-77,1-1 0,0-1 1,-1 0-1,1-2 1,0 0-1,0-1 0,9-3 77,-4 0-191,-9 2 81,0 0-1,0 1 1,12 0 110,-27 21 282,-2-3-185,1 26 70,1-40-167,-1-1 0,0 0 0,0 0 0,1 0 0,-1 1-1,1-1 1,-1 0 0,1 0 0,-1 0 0,1 0 0,0 0 0,-1 0 0,1 0 0,0 0 0,0 0 0,0 0 0,0 0 0,0-1 0,0 1-1,0 0 1,0-1 0,0 1 0,0 0 0,0-1 0,0 0 0,1 1 0,-1-1 0,0 1 0,0-1 0,5 1-437,0 0-1,-1-1 1,1 1 0,-1-1 0,1 0-1,0-1 1,-1 1 0,1-1 0,-1 0-1,1-1 1,-1 1 0,1-1-1,-1 0 1,0 0 0,0-1 0,0 0-1,0 1 1,-1-2 0,4-2 437,2-9-4215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8:55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131 116 0,'0'0'7094,"0"-19"-4103,1-6-2358,0-12-37,-1 3 4719,-10 268-5712,-34 178 397,43-406-62,-7 29-1937,8-35 1911,0 1 0,-1-1 0,1 1 0,0 0 1,0-1-1,-1 1 0,1-1 0,-1 1 0,1-1 0,0 1 1,-1-1-1,1 0 0,-1 1 0,1-1 0,-1 1 0,1-1 1,-1 0-1,0 1 0,1-1 0,-1 0 0,0 0 88,1 0-51,-1 0-1,0 0 0,0 0 0,0 0 0,1-1 0,-1 1 1,0 0-1,0-1 0,1 1 0,-1-1 0,0 1 1,1-1-1,-1 1 0,0-1 0,1 1 0,-1-1 1,1 1-1,-1-1 0,1 0 0,-1 1 0,1-1 0,-1 0 52,-5-11 151,-1 0-1,2 0 1,-1-1-1,2 1 1,0-1-1,0 0 1,1 0-1,1-1 1,0 1-1,0-11-150,7 21-3,43-7 36,30-1-33,-37 6 78,0-2-1,34-10-77,-61 13-9,-1-1 0,0 0-1,0-1 1,0-1-1,0 0 1,-1 0-1,0-1 1,-1-1-1,0 0 1,4-5 9,0-2-1,-1-1 0,0 0 1,-2-1-1,0-1 0,-1 0 0,0-1 0,-2 0 1,0 0-1,-2-1 0,0 0 0,-1 0 0,-2-1 1,0 0-1,-1 0 0,-1 0 0,-1 0 1,-1-2 0,0 23 72,0 1 1,0-1 0,-1 1-1,1-1 1,0 1 0,0 0-1,-1-1 1,1 1 0,0-1 0,-1 1-1,1 0 1,0-1 0,-1 1-1,1 0 1,-1 0 0,1-1 0,0 1-1,-1 0 1,1 0 0,-1-1-1,1 1 1,-1 0 0,1 0-1,-1 0 1,1 0 0,-1 0 0,1 0-1,-1 0 1,1 0 0,-1 0-1,1 0 1,-1 0 0,1 0 0,-1 0-1,1 0 1,-1 0 0,1 0-1,0 1 1,-1-1 0,0 0-73,-1 1 77,1-1-1,-1 1 1,0-1 0,0 1-1,1 0 1,-1-1 0,1 1 0,-1 0-1,0 0 1,1 0 0,0 1 0,-1-1-1,0 1-76,-3 5 85,1 1-1,0 0 0,0 0 1,1 0-1,0 0 1,0 1-1,1-1 0,0 5-84,-11 74 142,12-80-134,-8 125 25,7 79-33,2-144-244,0-61 2,0-1 0,-1 0 0,1 0-1,-1 1 1,0-1 0,-1 0 0,1 0 0,-2 1 242,3-5-80,0 0 0,-1-1 0,1 1 0,-1 0 1,1 0-1,-1-1 0,1 1 0,-1 0 0,1-1 0,-1 1 0,0 0 0,1-1 1,-1 1-1,0-1 0,0 1 0,1-1 0,-1 0 0,0 1 0,0-1 1,0 0-1,0 1 0,1-1 80,-2 0-56,0 0 1,1-1-1,-1 1 1,1 0-1,-1-1 1,1 1-1,-1-1 1,1 1-1,0-1 1,-1 0 0,1 1-1,0-1 1,-1 0-1,1 0 1,0 0-1,0 0 1,0 0-1,0 0 56,-11-13 63,1 1 1,1-2-1,0 1 1,1-1-1,0-1 0,2 1 1,0-1-1,-3-9-63,8 17 185,1 1-1,-1-1 1,1 0 0,1 1 0,-1-1-1,2-6-184,-1 8 10,0 5-11,0-1 0,0 1 0,1 0 0,-1-1 0,1 1 0,-1 0 0,1-1 0,0 1 0,-1 0 0,1 0 0,0-1 1,0 1-1,0 0 0,0 0 0,0 0 0,0 0 0,0 0 0,0 0 0,0 1 0,1-1 0,-1 0 0,0 1 0,1-1 0,-1 0 0,1 1 1,39-12-16,-38 11 18,24-3 15,0 1 0,1 1 0,-1 2 0,8 1-17,4-1 21,-15 2-321,-1 1 0,0 0 0,0 2 1,0 1-1,0 1 0,-1 0 0,20 11 300,-9-5-1350,-1-1 0,1-2-1,7 0 1351,-33-9 374,-22-1 1740,-77 3 2891,82-1-4876,0-1 0,0 2 0,0-1 0,0 1 0,0 1 0,0-1 0,-6 5-129,14-7 28,0 1 0,1 0 0,-1-1 0,0 1 0,1 0 0,-1 0 0,1 0 1,0 0-1,0 0 0,-1 0 0,1 0 0,0 0 0,0 2-28,1-4-8,-1 1 0,1 0 0,0-1 0,0 1 0,-1 0 0,1-1 0,0 1 0,0 0 0,0 0 0,0-1 0,0 1 0,0 0 0,0 0 0,0-1 0,0 1 0,0 0 0,0 0 0,0-1 0,0 1 0,1 0 0,-1-1 0,0 1 0,1 0 0,-1-1 0,0 1 0,1 0 0,-1-1 0,1 1 0,-1-1 0,1 1 0,-1-1 0,1 1 0,-1-1 0,1 1 0,0-1 0,-1 0 0,1 1 0,0-1 0,-1 0 0,1 1 0,0-1 0,-1 0 0,1 0 0,0 0 8,58 1-2963,-53-1 2453,14-4-3732,-6-9-2044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8:58.2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492 0 7635,'0'0'1412,"0"0"-337,0 0 88,0 0 120,0 0-215,0 0-329,-27 5-155,-90 17-99,79-14-136,1 2-1,0 2 0,0 1 0,1 1 0,1 3 0,-22 13-348,43-23 99,9-5-65,0 0-1,0 1 1,1-1-1,-1 1 1,1 0-1,-1 1 1,1-1 0,0 1-1,0-1 1,0 1-1,1 1 1,-1-1-34,4-3-35,7-2-9,-1 0 0,1 0 0,0 1 0,0 0 0,0 0 0,2 1 44,21 0-37,3-4-79,0-2 0,0-1 0,6-3 116,-8 2-372,-1 1 0,1 1 0,0 2 0,5 0 372,-35 4 0,0-1-1,0 1 0,0-1 0,-1 1 1,1 0-1,0-1 0,0 1 1,-1 0-1,1-1 0,0 1 1,-1 0-1,1 0 0,-1-1 1,1 1-1,-1 0 0,1 0 0,-1 0 1,1 0-1,-1 0 0,0 0 1,0 0-1,1 0 0,-1 0 1,0 0-1,0 0 0,0 1 1,4 33 11,-4-31-6,1 13 1,-1-2 25,2-1 0,-1 0 1,2-1-1,3 13-31,-5-22-22,0 0 0,1 0 0,0 0 0,0-1 0,0 1 0,0-1 0,0 1 0,1-1 0,-1 0 0,1 0 0,0 0 0,0 0 0,0 0 0,0-1 0,1 1 0,-1-1 0,1 0 0,3 2 22,24 5-1514,-6-7-3124,-10-2-660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8:58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1 9572,'0'0'1791,"0"0"-303,0 0-263,0 0-289,0 0-191,-17 3-265,-56 14-131,71-16-337,0-1 0,0 1 0,-1 0 0,1 0 0,0 0 0,0 1 0,1-1 0,-1 0 0,0 1 0,0-1 0,1 1 0,-1 0 0,1-1-1,-1 1 1,1 0 0,0 0 0,-1 0 0,1 0 0,0 0 0,0 0 0,1 0 0,-2 3-12,1 1 12,0 0 0,1 0 0,-1 0 0,1 0-1,0 0 1,2 6-12,-2 3 16,0-12-18,0-1 0,1 1 0,-1 0 0,0-1 0,1 1 0,-1-1 0,1 1 0,0-1 0,0 1 0,0-1 0,0 1 0,1-1 1,-1 0-1,0 0 0,1 0 0,0 0 0,-1 0 0,1 0 0,0 0 0,0 0 0,0-1 0,0 1 0,0-1 0,1 1 0,-1-1 0,0 0 0,1 0 0,-1 0 1,1 0-1,-1 0 0,3 0 2,8 1-108,1 1 0,0-2-1,-1 0 1,1-1 0,9-1 108,-10 1-208,-3 0-165,-5 0 94,0 0 0,0 0 0,0-1 0,0 1 0,-1-1 0,6-1 279,-8 1-371,0 0 1,0 0-1,0 0 1,0 0-1,0-1 1,0 1-1,0 0 1,-1-1 0,1 0-1,0 1 1,0-1 370,13-18-5315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8:59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0 364 12694,'0'0'1376,"0"0"-674,0 0-555,11 3-158,-4-2 6,53 9 26,-53-10-14,-1 1 0,0-1-1,0 0 1,1-1 0,-1 0-1,0 0 1,0 0 0,0-1-1,0 0 1,2 0-7,-1-2 5,0-1 0,0 0 0,-1 0 0,0 0 0,0-1-1,0 0 1,0 0 0,-1-1 0,0 1 0,-1-1 0,1 0 0,-1-1 0,-1 1 0,1 0 0,0-3-5,3-10 12,0-1 1,-1 1-1,0-1 1,-2 0-1,0-9-12,-1-3 43,-2-30-43,-1 47 8,0 16-6,0-1 1,0 0 0,0 0 0,0 0 0,0 0-1,0 1 1,0-1 0,0 0 0,-1 0-1,1 0 1,0 1 0,-1-1 0,1 0 0,0 0-1,-1 1 1,1-1 0,-1 0 0,1 1-1,-1-1 1,1 0 0,-1 1 0,1-1 0,-1 1-1,0-1 1,1 1 0,-1-1 0,0 1 0,0 0-1,0-1-2,-24-1 180,17 2-70,7 0-75,0 1-1,-1-1 0,1 1 1,-1-1-1,1 1 0,0 0 1,0-1-1,-1 1 0,1 0 0,0 0 1,0 0-1,0 0 0,0 0 1,0 0-1,0 0 0,0 0 1,0 0-1,0 1 0,1-1 0,-1 0 1,0 0-1,1 1 0,-1-1 1,1 1-1,-1 0-34,-11 46 357,9-37-315,-9 51 64,3 1 0,-1 58-106,7 132-290,3-188-53,0-59 102,3 34-2359,-3-39 2208,0 1 0,1 0 0,0-1 0,-1 1 0,1-1 0,0 1 0,0 0 0,0-1 0,0 0 0,0 1 0,0-1 0,1 1 392,4 0-3562,-1-2-659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8:59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0 3634,'0'0'3108,"0"0"-1398,0 0-56,0 0 109,0 0-591,-19 0-116,-62 3-199,77-3-788,0 0 0,1 1 0,-1-1 0,1 1 0,0 0-1,-1 0 1,1 1 0,0-1 0,-1 1 0,1-1 0,0 1 0,0 0 0,0 0 0,0 0 0,1 1 0,-1-1 0,1 1 0,-1-1 0,1 1 0,0 0 0,0 0 0,0 0 0,0 0 0,1 0 0,-1 1 0,0 2-69,-1 4 34,1 1-1,-1-1 0,2 1 0,0 0 0,0 0 0,1 10-33,0-18 0,0 6 8,0 0-1,1 0 1,0 0-1,0 0 1,0-1-1,3 7-7,-2-11-16,0 1 0,0-1 0,0 0-1,1 0 1,-1-1 0,1 1 0,0 0 0,0-1 0,0 0 0,1 0-1,-1 0 1,1 0 0,-1 0 0,2 0 16,2 1-502,0 0-1,0 0 1,1-1 0,-1 0-1,1 0 1,0-1 0,5 1 502,6-1-4509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9:00.7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201 122 6707,'-28'-18'1441,"-88"-56"61,109 69-1357,3 2 124,0 0 1,-1 0-1,1 0 1,-1 1 0,0-1-1,0 1 1,0 0-1,-4-1-269,7 3 148,1-1 535,5 6-523,87 83-86,-71-67-17,108 112 575,122 123 300,12-12 1,61 30-933,2-30 89,10-14 1,67 19-90,-195-126-2570,-200-119 2084,-5-2 150,1-1 1,-1 0-1,0 0 1,0 0-1,1 0 0,-1 0 1,0 0-1,1-1 0,-1 1 1,1-1-1,-1 0 0,3 1 336,-4-1-3174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9:01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1629 10661,'-155'-18'1777,"155"-14"-561,15-26-1216,70-32 0,43-37 144,37-22 144,41-15 145,22-10-225,13-4 0,-6 13-160,-27 19-32,-35 28-16,-40 28 48,-38 27-32,-30 25-16,-27 19-240,-38 19-5107,-25 21-3233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9:06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 8916,'0'0'382,"0"0"-321,0 0-42,0 0 21,20-2 82,-5 1-87,37-4 261,31 2-296,306 2 986,422 2 533,-590 10-1122,25 0 185,-245-11-427,-1 0 72,0 0-22,0 0 62,0 0 43,0 0-28,0 0 63,0 0-87,0 0-15,0 0-51,0 0-101,0 0-11,0 0 13,0 0 9,0 0 4,0 0-58,0 0-2,0 0 45,0 0-6,0 0 38,0 0-3,0 0 32,0 0-70,0 0 4,0 0-62,0 0-51,22 0-3409,-17 0-1849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3:02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427 0 9909,'0'0'1328,"0"0"-880,0 0-176,0 0 369,-35 194 79,13-90-272,4 2-96,6 0-127,4-7-209,6-15 16,2-14-32,0-14 16,0-13-48,0-16-1121,0-16-2385,0-11-511,-20-9 399</inkml:trace>
  <inkml:trace contextRef="#ctx0" brushRef="#br0" timeOffset="1">152 688 2017,'0'0'3217,"0"0"-293,-24-20-587,-71-62-690,87 74-1408,-16-13 1077,24 19-791,5 3-185,8 0-343,18 2 57,-1 1 1,0 2-1,1 1 0,-2 1 1,8 4-55,31 7 56,5 0-31,76 21 16,-120-31-37,-1 2 0,-1 0 0,0 2 1,1 2-5,-21-11-12,-1-1 0,1 2 0,-1-1 0,-1 1 1,1-1-1,0 2 0,-1-1 0,0 0 0,0 1 1,-1 0-1,0 0 0,0 1 0,0-1 1,-1 1-1,0 0 0,0 0 0,0 0 0,-1 0 1,0 0-1,-1 1 0,0-1 0,0 0 1,0 1-1,-1 2 12,1 26 61,-2 0 0,-1 0 1,-2 0-1,-4 11-61,3 0-2182,5-45-1940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9:11.9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491 42 48,'0'0'4890,"0"0"-3020,0 0-984,0 0 616,0 0 176,0 0-691,0 0-568,-20-7 8,6 2-340,-4-1 21,0 0 0,0 2 0,0 0 0,0 0 0,-1 2 0,0 0 0,-2 1-108,-28 1 390,1-1 474,-17 4-864,63-3 29,-1 0-1,1 0 1,0 0-1,-1 0 1,1 1-1,0-1 1,-1 1-1,1 0 1,0 0-1,0 0 1,0 0 0,0 0-1,0 0 1,0 0-1,0 1 1,0-1-1,0 1 1,0 0-29,1 0 1,0 1 1,0-1-1,0 0 1,0 1 0,0-1-1,1 1 1,-1-1-1,1 1 1,0 0 0,-1-1-1,1 1 1,0-1-1,1 1 1,-1 0-1,0-1 1,1 1-2,0 4 0,1 0-1,0 0 0,0-1 1,1 1-1,0 0 1,0-1-1,0 0 1,1 0-1,0 0 1,0 0-1,2 2 1,13 13 10,1 0 0,6 5-10,0-1 7,-14-14-5,-1 1 0,0 0-1,-1 0 1,-1 2 0,0-1-1,-1 1 1,5 11-2,-11-20 4,0 0 1,0 0-1,0 0 0,-1 1 0,0-1 0,0 0 1,-1 1-1,0-1 0,0 1 0,0-1 1,0 0-1,-1 1 0,0-1 0,0 0 0,0 1 1,-1-1-1,1 0 0,-1 0 0,-1 0 1,1 0-1,-1-1 0,1 1 0,-1-1 1,-1 1-1,0 0-4,-7 8 30,-1-1 0,-1 0 0,0-1 0,0 0 0,-1-1 0,0 0 0,-8 2-30,-30 15-441,-31 11 441,41-19-780,40-18-2526,2-1-4209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9:35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1 282 8324,'0'0'675,"0"0"331,0 0-262,0 0-509,14 0-198,82 2 104,105-2 41,-150-3-128,0-1 1,48-11-55,-90 13-89,5-1 177,0 0-1,0-1 1,8-4-88,-20 7-71,1 0 0,-1 0 0,0 0 0,1 0 0,-1 0 0,0 0 0,0-1 0,0 0 0,0 1 0,0-1 0,0 0 1,0 0-1,-1 0 0,1 0 0,-1 0 0,1 0 0,-1 0 0,0 0 0,0-1 0,0 1 0,0-1 0,1-1 71,-1-7-992,1-1 0,-2 0 0,0 0 0,0 0 0,-1 0 0,-1-9 992,1 16-140,0 1 0,-1-1 1,1 1-1,-1-1 1,0 1-1,0 0 0,0 0 1,-1-1-1,1 2 1,-1-1-1,0 0 0,0 0 1,0 1-1,-1 0 1,1 0-1,-1 0 0,0 0 1,-1 0 139,-20-10 536,19 10 235,0 1 0,0-1 0,1-1 0,-1 1 0,-2-3-771,29 6 567,-13-1-520,3 2 66,0 0-1,-1 1 1,1 0 0,0 1 0,-1 0 0,0 1-1,0 0 1,0 0 0,0 1 0,0 0 0,-1 1 0,0 0-1,0 1 1,-1 0 0,0 0 0,0 0 0,-1 1 0,0 1-1,0-1 1,0 1 0,-1 0 0,-1 0 0,0 1 0,4 8-113,-7-11 92,0 0 1,0 0-1,0 0 1,-1 1 0,0-1-1,0 0 1,-1 1 0,0-1-1,0 1 1,0-1-1,-1 0 1,-1 1 0,1-1-1,-1 0 1,-2 5-93,-1 0 57,0 0 0,-1-1 0,0 0 0,-1 0 0,-1-1 1,1 0-1,-2 0 0,-3 4-57,-6 4 67,0 0-1,-2-2 1,-16 12-67,26-21-37,-1 0 0,-1 0 0,1-2 0,-1 1 0,0-1 0,-1-1 0,1 0 0,-3 0 37,6-3-2121,7-1-2452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9:49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89 9220,'0'0'1193,"0"0"-828,3 20-79,17 105 271,0 78-557,-20-179 11,-1-16-5,1 1 0,1 0-1,0 0 1,0-1 0,2 7-6,-2-12 27,0-3-78,-1 0-111,0-10 106,3-106 1099,19-111-1043,-19 205 199,2 1 0,0-1 0,2-3-199,-5 19 37,0 0 1,0 0-1,1 0 0,0 0 0,0 0 0,0 0 0,1 1 0,0 0 0,0-1 1,0 2-1,1-1 0,3-3-37,-7 7 0,-1 1 0,1 0 0,-1-1 0,1 1 0,-1 0 0,1 0 0,-1-1 0,1 1 0,0 0 0,-1 0 0,1 0 0,-1 0-1,1 0 1,0 0 0,-1 0 0,1 0 0,0 0 0,-1 0 0,1 0 0,0 0 0,-1 0 0,1 0 0,-1 0 0,1 1 0,-1-1 0,1 0 0,0 0 0,-1 1 0,1-1 0,-1 1 0,1-1 0,-1 0 0,1 1 0,-1-1 0,0 1 0,1-1 0,-1 1 0,1-1 0,-1 1 0,0-1 0,0 1 0,1-1 0,-1 1 0,0 0 0,0 0 0,11 32 167,-10-27-120,7 33 116,-3 0-1,-1 1 0,-1 18-162,0-6 18,7 38-18,-9-87-70,0 0 0,-1 0 1,1 0-1,0 0 1,1 0-1,-1 0 1,1 0-1,-1 0 1,1-1-1,0 1 1,0-1-1,0 1 1,0-1-1,0 0 1,1 1 69,-2-3-53,0 1 1,0 0 0,0-1-1,0 1 1,0-1 0,1 1-1,-1-1 1,0 0 0,0 0-1,0 1 1,1-1 0,-1 0-1,0 0 1,0 0 0,0 0-1,1 0 1,-1 0 0,0-1-1,0 1 1,0 0 0,1-1 0,-1 1-1,0 0 1,0-1 0,0 0-1,0 1 1,0-1 0,0 0-1,0 1 1,0-1 0,0 0-1,0 0 1,0 0 0,-1 0-1,1 0 1,0 0 0,-1 0-1,1 0 1,0 0 0,-1 0-1,1-1 53,13-21-23,-1-1 1,0-4 22,-5 11 3,-1 1 1,2 1-1,0-1 1,1 1 0,1 1-1,9-11-3,-20 25-12,1-1-1,-1 1 1,0 0-1,0 0 0,0 0 1,0 0-1,0-1 0,1 1 1,-1 0-1,0 0 1,0 0-1,0 0 0,0 0 1,1 0-1,-1-1 1,0 1-1,0 0 0,0 0 1,1 0-1,-1 0 0,0 0 1,0 0-1,0 0 1,1 0-1,-1 0 0,0 0 1,0 0-1,1 0 1,-1 0-1,0 0 0,0 0 1,0 0-1,1 0 0,-1 1 1,0-1-1,0 0 1,0 0 12,4 9-124,-3 23 331,-1-17-173,0-13-35,0 1 0,0-1 0,1 1 0,-1 0 0,1-1 0,0 1-1,-1-1 1,1 1 0,0-1 0,1 0 0,-1 1 0,0-1 0,1 0 0,-1 0 0,1 0 0,-1 0 0,1 0 0,0 0 0,1 1 1,1-1-105,-1-1 1,1 1-1,-1-1 1,1 1-1,-1-1 0,1 0 1,0 0-1,0-1 1,0 1-1,0-1 1,-1 0-1,1 0 1,0 0 104,87 0-1137,-89 1 1146,0 0 1,-1 0-1,1 0 0,0 0 0,0 0 1,-1 1-1,1-1 0,0 0 0,-1 1 1,1 0-1,-1-1 0,0 1 0,0 0 1,1 0-1,-1-1 0,0 1 0,-1 0 1,1 0-1,0 1-9,4 5 88,1 2-43,0 0 1,1 0-1,0-1 0,1 0 1,0 0-1,3 2-45,-6-8-4,-1 1 0,1-1 0,0 0 0,0 0 0,0 0 0,0-1 0,0 0 0,1 0 0,-1 0 0,1-1 0,-1 1 0,1-1 0,-1-1 0,2 1 4,-2 0-11,0-1-1,0 0 1,0 0-1,0 0 0,1-1 1,-1 1-1,0-1 1,0 0-1,0-1 0,0 1 1,-1-1-1,1 0 1,0-1-1,-1 1 1,3-2 11,-4 1-6,1 0 1,-1-1 0,0 1 0,-1-1 0,1 1 0,-1-1-1,1 0 1,-1 0 0,0 0 0,-1 0 0,1 0 0,-1-1-1,1 1 1,-1 0 0,-1-1 0,1 1 0,-1-1-1,1-1 6,-1-1 47,1-1 0,-1 1-1,0-1 1,0 1 0,-1-1-1,-1-5-46,1 10 72,0 0 0,0-1-1,-1 1 1,1 0 0,-1-1-1,0 1 1,0 0 0,0 0-1,0 1 1,0-1 0,-1 0-1,1 1 1,-1-1 0,-2-1-72,-5-4 321,-1 2 0,1-1 0,-1 1-1,0 1 1,-1 0 0,1 0 0,-1 1 0,0 1 0,-2 0-321,-11-2 477,0 2-1,0 0 0,0 2 1,-2 1-477,31 5-4429,9 3 1897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9:49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48 6947,'0'0'1446,"0"0"-1126,0 0-264,0 0-2,11 22-1,37 69-32,-46-87-26,0 0-1,0 0 1,0-1-1,0 1 0,1 0 1,0-1-1,0 0 0,0 1 1,0-1-1,0-1 1,1 1-1,-1 0 0,1-1 1,1 1 5,-3-2-26,1 0 0,-1-1 0,1 1 0,0-1 0,-1 0 0,1 0 0,0 0 0,-1 0 0,1 0 0,-1 0 1,1-1-1,0 1 0,-1-1 0,1 0 0,-1 0 0,2-1 26,1 0-34,-1 0 1,1-1-1,-1 0 0,0 1 1,0-2-1,0 1 0,0 0 1,0-1-1,-1 0 0,1 0 1,0-2 33,35-52 40,-24 33-60,-11 19-13,2-5-37,1 1 1,0 0-1,1 0 1,0 1-1,0 0 0,9-8 70,-15 16-2481</inkml:trace>
  <inkml:trace contextRef="#ctx0" brushRef="#br0" timeOffset="1">429 5 6483,'0'0'1569,"0"0"-1409,0 0 224,5 156-32,-5-116-96,0-10-176,0-10-80,0-15-32,2-5-2385,3-3-4418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9:50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3362,'0'0'1920,"0"0"-1471,0 0-449,0 0-273,0 0-4561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9:50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7411,'0'0'990,"0"0"-520,0 0 117,0 0 69,0 0-24,3-7-181,-3 7-398,0 1 0,0-1-1,0 0 1,0 0-1,0 0 1,0 0-1,0 0 1,0 0 0,0 0-1,0 0 1,0 0-1,0 0 1,0 0-1,0 0 1,1 0 0,-1 0-1,0 0 1,0 0-1,0 0 1,0 0 0,0 0-1,0 0 1,0 0-1,0 0 1,0 0-1,0 0 1,0 0 0,0 0-1,1 0 1,-1 0-1,0 0 1,0 0-1,0 0 1,0 0 0,0 0-1,0 0 1,0 0-1,0 0-52,0 123-325,18-124-1465,-15 0 1785,-1 0 0,0 0-1,1 0 1,-1 0 0,0-1 0,1 1 0,-1-1 0,0 1 0,0-1 0,0 0 0,-1 0-1,1 0 1,0 0 0,-1 0 0,1 0 0,0-1 5,-1 0-21,0 1 0,0 0 1,1 0-1,-1 0 0,1 0 0,0 0 1,-1 1-1,1-1 0,0 0 0,0 1 0,0-1 1,0 1-1,0 0 0,1 0 0,-1 0 1,0 0-1,0 0 0,1 0 0,-1 1 0,1-1 1,-1 1-1,1-1 21,5 2-27,-1 0 1,0 0 0,0 1-1,0 0 1,0 0-1,0 0 1,0 1-1,-1 0 1,1 1 0,-1 0 26,1 0-24,1-1 0,0 1 0,-1-1 0,1 0 0,0-1 0,0 0 0,7 1 24,-9-2-37,0 0 1,0 0 0,0-1 0,0 0 0,1 0 0,-1-1-1,0 0 1,0 0 0,0 0 0,-1 0 0,1-1 0,0 0-1,0-1 1,-1 1 0,1-1 0,-1 0 0,0 0 0,1-1 36,16-17-18,-13 12 10,0 0 1,1 1-1,7-4 8,-14 10 4,-1 0-1,1 1 0,0-1 0,-1 1 0,1 0 0,0 0 0,0 0 1,0 0-1,0 1 0,-1-1 0,1 1 0,0 0 0,0-1 1,0 2-1,0-1 0,0 0 0,2 1-3,-4-1 36,0 1 1,1 0-1,-1-1 0,0 1 1,0 0-1,0 0 0,0 0 0,0 0 1,0 0-1,0 0 0,-1 0 1,1 0-1,0 1 0,0-1 0,-1 0 1,1 0-1,-1 1 0,1-1 1,-1 0-1,0 1 0,1-1 1,-1 0-1,0 1 0,0-1 0,0 1-35,2 6 246,12 61 564,-2 1 0,-4 1 0,-1 40-811,2 10 158,-1 10-721,-6 1 563,-2-176 318,-1-1-67,2 1 1,2 0-1,4-19-251,-4 48 47,1 0-1,0 1 1,1-1-1,0 1 1,1-1-1,1 2 1,0-1-1,1 1 1,0 0-1,1 0 0,1 1 1,0 0-47,7-7 127,2 0 0,0 0 1,1 2-1,0 1 0,2 0 1,0 2-1,5-3-127,-21 15 107,0 0 0,0 0 0,0 1 0,0 0 0,0 0 1,0 0-1,0 1 0,0 0 0,6 0-107,-7 0 373,-5 0-85,5-1 899,-2 0-8561,-3 1-118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9:59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0 524 10773,'0'0'771,"13"-21"-779,38-66 176,37-91-168,-42 78 53,24-37-53,-70 137 94,0 0 333,0 10 1219,0 132-1115,1 185-462,-1-303-402,2 1-1,0-1 1,1 1-1,2-1 1,0 0-1,2 0 1,4 8 333,-11-31-169,0-1 0,0 1 0,0-1 0,0 1 0,1-1 0,-1 1 1,0-1-1,1 1 0,-1-1 0,0 1 0,1-1 0,-1 1 0,0-1 1,1 1-1,-1-1 0,1 0 0,-1 1 0,1-1 0,-1 0 0,1 1 1,-1-1-1,1 0 0,-1 0 0,1 1 169,7-1-6936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49:59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259 44 9620,'0'0'1660,"0"0"-750,-23-2-49,-74-4-39,90 6-723,1-1 1,0 1-1,0 0 0,-1 1 0,1 0 1,0 0-1,0 0 0,0 1 0,0 0 1,0 0-1,0 0 0,1 1 1,-1-1-1,1 2 0,-1-1 0,-1 2-99,3-2 19,1 1 0,0-1-1,0 0 1,0 1-1,1 0 1,0-1 0,-1 1-1,1 0 1,0 0 0,1 0-1,-1 1 1,1-1-1,0 0 1,0 1 0,0-1-1,0 0 1,1 1 0,0-1-1,0 2-18,0-5-5,0 0-1,0 1 1,1-1-1,-1 0 1,0 0 0,1 0-1,-1 1 1,1-1-1,0 0 1,-1 0-1,1 0 1,0 0-1,-1 0 1,1 0-1,0 0 1,0 0-1,0-1 1,0 1 0,0 0-1,0 0 1,0-1-1,0 1 1,0 0-1,1-1 1,-1 1-1,0-1 1,0 0-1,0 1 1,1-1 0,-1 0-1,0 0 1,0 0-1,1 0 1,-1 0-1,1 0 6,8 1-92,0-1 1,0-1-1,0 0 0,2 0 92,-6 0-106,2 0-13,-1 0 1,0-1-1,0 0 1,0 0-1,0-1 1,-1 0-1,1 0 1,-1-1-1,1 1 1,2-4 118,9-7-815,-1 0-1,12-14 816,-19 17-297,1 0-1,1 1 1,0 0-1,0 1 1,0 0-1,1 1 1,3 0 297,-15 7 4,-1 1 1,1-1 0,0 1 0,0-1-1,0 1 1,-1 0 0,1 0-1,0-1 1,0 1 0,0 0 0,0 0-1,0 0 1,0 0 0,0 0-1,-1 0 1,1 0 0,0 0 0,0 0-1,0 0 1,0 1 0,0-1-1,0 0 1,-1 1 0,1-1 0,0 0-1,0 1 1,0-1 0,-1 1-1,1 0 1,0-1 0,-1 1 0,1-1-1,0 1 1,-1 0 0,1-1-1,-1 1 1,1 0 0,-1 0-1,0 0 1,1-1 0,-1 1 0,0 0-1,1 0 1,-1 0-5,2 6 157,-1 0 0,0-1-1,0 1 1,-1 0 0,0 5-157,0-2 196,3 365 1723,-5-200-1805,4-151-336,-1-24 139,-1 1 0,0 0 0,1 0-1,-1-1 1,1 1 0,-1-1 0,0 1 0,1 0 0,0-1 0,-1 1-1,1-1 1,-1 1 0,1-1 0,-1 1 0,1-1 0,0 0-1,-1 1 1,1-1 0,0 0 0,0 1 0,-1-1 0,1 0 0,1 0 83,-2 1-133,0-1 0,1 0 0,-1 0 1,1 0-1,-1 0 0,1 0 0,-1 0 0,0 0 1,1 0-1,-1 0 0,1 0 0,-1 0 1,1 0-1,-1 0 0,0 0 0,1 0 1,-1-1-1,1 1 0,-1 0 0,0 0 1,1 0-1,-1-1 0,1 1 0,-1 0 1,0-1 132,8-14-4883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0:00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6275,'0'0'2457,"0"0"-1014,0 0-549,0 0-16,0 0-147,1 7-320,1 129-32,-1-133-382,-1 0 1,0-1 0,1 1-1,0 0 1,0-1 0,0 1 0,0 0-1,0-1 1,0 1 0,0-1-1,1 0 1,0 1 0,-1-1 0,1 0-1,0 0 1,0 0 0,0 0-1,0 0 1,0-1 0,1 1 0,-1-1-1,0 1 1,1-1 0,-1 0-1,1 0 1,-1 0 0,1 0 0,0 0-1,-1-1 1,1 1 0,0-1-1,2 1 3,0-1-7,1 1 0,-1-1-1,1 0 1,-1-1-1,1 1 1,-1-1 0,0 0-1,1 0 1,-1-1-1,0 1 1,1-1 0,-1-1-1,0 1 1,0-1-1,3-2 8,1-2 4,3-2-5,0 0 0,0 0 0,1 2 0,4-3 1,-17 11 13,1-1 0,-1 0-1,0 0 1,1 0 0,-1 0 0,1 0-1,-1 0 1,0 1 0,1-1-1,-1 0 1,0 0 0,1 1-1,-1-1 1,0 0 0,1 0-1,-1 1 1,0-1 0,0 0-1,1 1 1,-1-1 0,0 1 0,0-1-1,0 0 1,1 1 0,-1-1-1,0 0 1,0 1 0,0-1-1,0 1 1,0-1 0,0 1-1,0-1 1,0 0 0,0 1-1,0-1-12,4 25 80,-2-15-35,-1-6-66,1 0 0,-1 0 0,1-1 0,0 1 0,0-1 0,0 0 0,0 1 0,1-1 0,-1 0 0,1 0 0,0-1 0,0 1 0,0 0 0,0-1 0,0 0 0,1 0 0,-1 0 1,1 0-1,-1 0 0,1-1 0,0 1 0,-1-1 0,1 0 0,0 0 0,0-1 0,0 1 0,0-1 0,0 0 0,0 0 0,0 0 0,0 0 0,0-1 0,0 0 0,0 0 0,-1 0 0,1 0 0,0 0 0,0-1 1,-1 0-1,1 1 0,0-2 21,6-4-454,-1 0 0,0 0 0,-1-1 0,0 0 0,0-1 0,0-1 454,11-11-1097,-6 10-410,-6 10-2023,-7 1 644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0:01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76 142 5330,'0'0'2540,"0"0"-1443,0 0-886,0 0-107,0 0 61,4 8-2,-2-2-142,-2-4-19,1 0 1,-1 0-1,1 0 0,-1-1 1,1 1-1,0 0 1,0 0-1,0-1 0,0 1 1,0-1-1,0 1 1,0 0-1,0-1 0,1 0 1,-1 1-1,0-1 1,1 0-1,-1 0 0,1 0 1,0 0-1,-1 0 0,1 0 1,0 0-1,-1 0 1,1-1-1,0 1 0,0-1 1,1 1-3,-1-1 6,1 0 0,0 0 1,0 0-1,0 0 0,0 0 1,-1-1-1,1 1 0,0-1 0,0 0 1,-1 0-1,1 0 0,0 0 1,-1 0-1,1 0 0,0-1-6,-2 0 8,0 0-1,1 0 0,-1 0 0,0 0 1,0-1-1,0 1 0,0 0 1,0 0-1,-1-1 0,1 1 1,-1 0-1,0-1 0,1 1 1,-1 0-1,0-1 0,0 1 1,-1-3-8,1-6 122,1 0-89,-1 1 1,-1 0-1,1 0 1,-2 0-1,1 0 1,-2 0-1,1-1-33,0 8 92,1 1-1,0-1 1,-1 0-1,1 1 1,-1-1 0,0 1-1,0-1 1,0 1-1,0 0 1,0 0-1,0 0 1,-1 0 0,1 0-1,-1 0 1,1 1-1,-1-1 1,0 1-1,1 0 1,-1 0-1,0 0 1,0 0 0,0 0-1,0 1 1,0-1-1,0 1 1,-1 0-92,-2-1 225,0 0-1,-1 1 1,1 0 0,0 0 0,0 1-1,0-1-224,4 1 26,0-1 0,0 1 0,0 0-1,0-1 1,1 1 0,-1 0 0,0 0 0,1 0-1,-1 0 1,0 0 0,1 0 0,-1 1-1,1-1 1,0 1 0,-1-1 0,1 1-1,0-1 1,0 1 0,-1 1-26,-2 6 24,0-1 1,1 1-1,0 0 0,0 0 1,1 0-1,0 1 0,0-1 1,1 3-25,-1 77 73,2-59-58,0-26-15,0 1 0,1 0 0,-1-1 0,1 1 0,0 0 0,0-1 0,1 1 0,-1-1 0,1 0 0,0 1 0,0-1 0,0 0 0,1 0 0,-1 0 0,1-1 0,0 1 0,3 2 0,-1-2-2,0 0-1,0 0 1,0-1-1,0 0 1,1 0-1,-1 0 1,1 0-1,0-1 1,0 0-1,-1 0 1,2-1-1,-1 0 1,2 0 2,11 2-595,1-2 1,-1-1 0,0 0 0,16-3 594,-33 3-349,0-1 0,-1 1 0,1-1 1,0 1-1,0-1 0,0 0 1,0 0-1,-1 1 0,1-1 0,0 0 1,-1-1-1,1 1 0,-1 0 0,1-1 349,16-19-6859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3:03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5635,'0'0'5874,"0"0"-5874,0 0-752,0 0 560,0 0-945,0 0-3473,0 0-208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0:01.8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1 134 9028,'0'0'547,"0"0"-350,0 0-28,19 14-105,62 40-35,-78-52-28,-1-1 1,0 0-1,1 0 1,-1 0-1,1 0 1,-1 0-1,1 0 1,-1 0-1,1-1 1,0 0-1,-1 1 1,1-1-1,0 0 1,-1 0-1,3-1-1,-3 1-3,0-1 1,-1 1-1,1-1 0,0 0 0,-1 0 1,1 0-1,-1 1 0,1-1 0,-1-1 1,1 1-1,-1 0 0,0 0 0,0-1 1,0 1-1,1 0 0,-1-1 1,0 0 2,2-4-26,0 1 1,-1-1 0,0-1-1,0 1 1,0 0 0,-1 0-1,0-1 1,0-5 25,1-14-4,-1-1 0,-3-13 4,2 38 81,-1 0 0,1 0 0,-1 0 0,0 0 0,0 0 0,0 0 0,0 1 0,0-1 0,0 0 0,-1 1 1,1-1-1,0 1 0,-1-1 0,0 1 0,1-1 0,-1 1 0,0 0 0,1 0 0,-1 0 0,0 0 0,0 0 0,0 0 0,0 1 0,0-1 0,0 1 0,0-1 0,0 1 0,0 0 0,0-1 0,0 1 0,-1 0-81,1 0 109,-1 0 0,0-1 0,0 1 0,0 0 1,0 0-1,0 1 0,0-1 0,0 1 0,0-1 0,0 1 0,1 0 0,-1 0 0,0 0 0,0 0 0,1 1 0,-1-1 0,1 1 0,-1-1 1,1 1-1,0 0 0,0 0 0,-1 1-109,0 2 31,0 1 0,1-1 0,0 1 0,0-1 0,0 1 0,1 0 0,0 0 0,0 0 0,0 3-31,0 57 7,1-40 11,1-19-19,-1-1 0,1 0 1,0 0-1,1 0 0,-1 0 1,1 0-1,0 0 0,1 0 1,-1 0-1,1-1 0,1 1 0,-1-1 1,1 0-1,-1 0 0,1 0 1,1 0-1,-1-1 0,1 0 0,0 0 1,0 0-1,0 0 0,0-1 1,1 0-1,-1 0 0,1 0 1,0-1-1,0 0 0,0 0 0,0 0 1,0-1-1,0 0 0,0 0 1,1-1-1,0 1 1,2-1-31,-1 0-1,1 0 1,0-1 0,-1 0 0,9-2 31,-12 2-26,-1-1 1,0 0-1,0 1 0,0-1 0,0-1 1,0 1-1,0-1 0,-1 1 1,1-1-1,-1 0 0,0 0 1,1-2 25,10-9-20,-2-2 1,1 1-1,-2-2 1,0 0-1,-1 0 1,-1-1 0,1-4 19,-10 21 6,0 1-1,0 0 1,0 0 0,0 0 0,0 0 0,1 0 0,-1-1 0,0 1 0,0 0 0,0 0 0,0 0 0,0 0 0,0 0 0,0-1-1,0 1 1,0 0 0,1 0 0,-1 0 0,0 0 0,0 0 0,0 0 0,0 0 0,0 0 0,1 0 0,-1-1 0,0 1 0,0 0-1,0 0 1,0 0 0,0 0 0,1 0 0,-1 0 0,0 0 0,0 0 0,0 0 0,0 0 0,1 0 0,-1 0 0,0 0 0,0 0-1,0 0 1,0 1 0,1-1 0,-1 0 0,0 0 0,0 0 0,0 0 0,0 0 0,0 0 0,0 0 0,1 0 0,-1 0 0,0 1-1,0-1 1,0 0 0,0 0 0,0 0-6,6 12 218,0 11-178,-3-6 10,1-1 0,1 1 0,0-1-1,2 0 1,-1-1 0,2 1-50,-5-12-27,-1 0 1,1 0-1,0 0 1,1 0-1,-1 0 0,0-1 1,1 0-1,0 1 1,0-1-1,0-1 0,0 1 1,1-1-1,-1 1 1,0-1-1,1 0 0,0-1 1,-1 1-1,1-1 1,0 0-1,0 0 1,0 0-1,0-1 0,2 0 27,155 1-2049,-158-1 2050,-1 1 0,0 0 0,0 0 0,0 0 0,0 0 0,0 0-1,0 1 1,0-1 0,0 1 0,-1 0 0,1 0 0,0 0 0,-1 0 0,0 1-1,1-1 1,-1 1 0,0-1 0,1 3-1,9 11 42,-1 1 1,6 12-43,-5-8-423,-5-8-3131,-4-4-4330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0:09.2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21 273 8932,'0'0'2380,"0"0"-1313,0 0-451,0 0 579,0 0 134,0 0-545,0 0-503,-3 28-204,-11 92 3,12-88-79,1 1 0,1 0-1,0-6-178,3-12-1826,-2-15 1925,-1 0 0,0 0 0,1 0 0,-1 0 0,0 1-1,1-1 1,-1 0 0,0 0 0,1 0 0,-1 0 0,0 0 0,1 0 0,-1 0 0,0 0 0,1 0 0,-1 0 0,0 0 0,1 0 0,-1 0 0,0 0 0,1 0 0,-1 0 0,0-1 0,1 1 0,-1 0 0,0 0 0,1 0 0,-1-1 0,0 1 0,1 0 0,-1 0 0,0 0 0,0-1 0,0 1 0,1 0 0,-1-1 0,0 1 0,0 0 0,0 0 0,1-1 79,2-4-453,1-1-1,-1 1 1,0-1-1,0 0 1,-1 0 0,1 0-1,-1 0 1,-1 0 0,1-1-1,-1 1 1,0-7 453,2-1-674,8-50-2282,-3-1 1,-2-23 2955,-3-24 702,-3-3 4551,0 94-3742,0 21-6228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0:09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7219,'0'0'1385,"1"24"-689,5 166 590,-6-179-1265,2 12 35,-2-23-75,1 1 1,0 0-1,-1-1 0,1 1 1,-1 0-1,1-1 1,0 1-1,-1-1 1,1 1-1,0-1 1,0 1-1,-1-1 1,1 1-1,0-1 1,0 0-1,0 1 1,0-1-1,0 0 1,-1 0-1,1 0 0,0 0 1,0 0-1,0 0 1,0 0-1,0 0 19,5 1-247,-1-1-1,1 0 0,0 0 1,-1-1-1,1 0 0,0 0 1,-1 0-1,1 0 1,-1-1-1,0 0 0,1 0 1,-1 0-1,0-1 0,0 0 1,-1 0-1,1 0 0,4-4 248,8-7-223,1 1-1,17-9 224,-28 19 114,0-1 0,0 1-1,0 0 1,0 1 0,1 0 0,-1 0 0,1 0 0,-1 1 0,1 0-1,3 1-113,-10 0 79,0 1 0,0-1-1,-1 0 1,1 1 0,0 0-1,0-1 1,0 1 0,-1-1-1,1 1 1,0 0-1,-1-1 1,1 1 0,-1 0-1,1 0 1,-1 0 0,1-1-1,-1 1 1,1 0 0,-1 0-1,0 0 1,0 0 0,1 0-1,-1 0 1,0 0 0,0 0-1,0 0-78,5 34 967,-3-26-644,1 21 12,-1-15-368,-1 1-1,2-1 0,0 1 0,1-1 0,0 0 0,2 0 0,-1-1 0,4 5 34,0-10-3220,-1-9-2999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0:10.0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0 133 4450,'0'0'5587,"0"0"-4771,0 0-608,0 0 929,10 147-385,-10-86-400,0-7-192,0-7-144,13-15-16,9-21-2305,-12-11-2417,-2-4-1633</inkml:trace>
  <inkml:trace contextRef="#ctx0" brushRef="#br0" timeOffset="1">178 0 7700,'0'0'544,"0"0"-544,0 0-2401,0 0-1745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0:10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1 9476,'0'0'2770,"0"0"-1114,0 0-620,0 0-225,0 31-385,-3 215-172,3 181-192,0-235-5100,-3-182 3199,-3-18 1699,-5-21 799,0-8-185,-9-29 2101,2-9-2575,14 53 354,1-1 0,0 1-1,2-1 1,0 1 0,3-13-354,-2 31 3,1 0 0,0 0 0,1 0-1,-1 0 1,1 0 0,-1 0 0,1 1 0,0-1 0,0 1 0,1 0 0,-1-1 0,1 1 0,0 0 0,0 0-1,0 1 1,3-3-3,8-7 11,2 2 0,-1 0-1,6-2-10,-6 4 2,4-3-1091,-1 2 0,1 0 1,1 1-1,0 1 0,0 1 0,0 0 0,1 2 1,-1 0-1,18 0 1089,-19 4-4176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0:10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205 1 11029,'0'0'1638,"0"0"-485,0 0-113,-22 2-103,-6 0-616,0 2 1,-5 2-322,29-5 34,0 0 1,0 1-1,1-1 1,-1 1 0,0 0-1,1 0 1,0 0 0,-1 0-1,1 1 1,0-1 0,0 1-1,1 0 1,-1 0 0,0 0-1,1 0 1,0 0-1,-1 2-34,-2 4 30,1-1-1,1 1 0,-1 0 1,1 0-1,0 6-29,1-7 9,-2 9 2,1 0 1,0-1 0,2 1-1,0 0 1,1 0-1,1 12-11,0-26-1,-1 0 1,1 0-1,0 1 0,0-1 0,0 0 0,0 0 0,1 0 1,-1 0-1,1 0 0,0-1 0,-1 1 0,1 0 0,0-1 0,1 1 1,-1-1-1,0 0 0,1 0 0,0 0 0,-1 0 0,1 0 1,0 0-1,0-1 0,0 1 0,0-1 0,0 0 0,2 1 1,8 2-100,0-1 0,1 0 0,-1-1 0,1 0-1,12 0 101,-1-1-1808,1 0 0,0-2 1,21-4 1807,-45 5-486,0-1 0,0 1 0,1-1 0,-1 0 0,0 0 0,0 0 0,0 0 0,0 0 0,-1 0 0,1 0 0,0-1 0,1 0 486,12-14-5139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0:11.4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124 706 10821,'0'0'1150,"0"0"-240,0 0-214,0 0-107,-21 21-138,-63 66-283,82-85-168,0 0 0,0 1 0,0-1 0,1 1 0,-1 0 0,0 0-1,1-1 1,0 1 0,0 0 0,-1 1 0,2-3-1,0 0-1,0 0 1,0 0 0,0 0-1,0-1 1,0 1 0,0 0-1,0 0 1,0 0 0,0 0-1,0 0 1,0 0 0,1-1-1,-1 1 1,0 0 0,1 0-1,-1 0 1,1-1 0,-1 1-1,1 0 1,-1 0 1,2 0-3,0 1 0,0-1 0,0 1 0,1-1 0,-1 0 0,0 0 0,0 0 0,1 0 0,-1 0 0,0 0 0,1-1 0,1 1 3,0 0 9,12 2-1,0-1 0,1 0-1,-1-1 1,1-1-1,-1-1 1,9-1-8,-21 2-8,-1-1 1,0 1-1,1-1 1,-1 1-1,0-1 1,0 0-1,1 0 1,-1-1-1,0 1 0,0-1 1,0 1-1,0-1 1,-1 0-1,1 0 1,0 0-1,-1-1 1,0 1-1,1-1 1,-1 1-1,0-1 1,0 0-1,0 0 1,-1 0-1,1 0 0,0-2 8,1-4-40,0-1 0,0 0 0,-1 1 0,-1-1 0,0 0 0,0 0-1,-1-1 1,0 1 40,0 6 7,0-1 0,-1 1 1,1 0-1,-1 0 0,0 0 0,0 0 0,0 0 0,0 0 0,-1 1 0,1-1 0,-1 0 0,0 1 1,0-1-1,-1 1 0,1-1 0,-1 1 0,0 0 0,1 0 0,-1 0 0,-1 1 0,1-1 1,0 1-1,-1 0 0,1 0 0,-1 0 0,-1-1-7,-6-1 201,0 0 0,0 1 0,0 0 0,0 0 0,0 1-1,-1 1 1,1 0 0,-1 1 0,0 0-201,13 6 29,0-2-37,2 0 0,-1 0-1,0-1 1,1 0-1,0 1 1,0-1-1,0 0 1,0 0-1,0 0 1,0-1-1,1 1 1,-1-1 0,1 0-1,0 0 1,0 0-1,0 0 1,2 0 8,6 3-7,1-1 1,-1-1-1,1 0 1,0 0-1,5 0 7,5-1-19,-1 0-1,0-1 1,0-2-1,0 0 0,4-2 20,-17 2-6,-1-1 0,0 0 0,0-1-1,0 1 1,0-2 0,-1 1-1,1-1 1,-1 0 0,0-1 0,0 0-1,0 0 1,-1 0 0,1-1 0,-2 0-1,2-2 7,3-3-19,-2-1 1,1-1-1,-2 1 0,1-1 0,-2 0 0,0-1 0,-1 0 0,0 0 0,-1 0 0,0 0 1,1-14 18,0-20-113,-1-1 1,-3-46 112,-1 60-8,-1 13 31,0 0-1,-1-1 1,-1 1-1,-3-8-22,4 19 14,-1 1 1,-1 0-1,1 0 0,-2 1 0,1-1 0,-1 1 1,0 0-1,-1 0 0,0 1 0,-3-3-14,7 9 22,1 0 0,-1 0 0,0 1 0,0-1 0,1 0 0,-1 1 0,0 0-1,0-1 1,-1 1 0,1 0 0,0 0 0,0 0 0,0 0 0,-1 1 0,1-1 0,0 1 0,-1-1 0,1 1 0,-1 0-1,1 0 1,-1 0 0,1 0 0,0 0 0,-1 0 0,0 1-22,0 0 18,0 0-1,0 1 1,1-1-1,-1 1 1,1-1-1,-1 1 1,1 0-1,-1 0 1,1 0-1,0 0 1,0 0-1,0 0 1,0 1-1,0-1 1,1 1-1,-1-1 1,1 1-1,0 0 1,-2 2-18,-8 27 9,2 1 1,0-1 0,2 2 0,2-1 0,-2 28-10,2 54-2,5 6 2,0-58 6,1-30-7,0 0 0,2 0 0,2 0 0,1 0 0,9 27 1,-12-48-3,1 0-1,0 0 1,1-1-1,1 0 1,0 0-1,0 0 1,1 0-1,0-1 1,1 0-1,0-1 1,1 0-1,0 0 1,0-1-1,1 0 1,0 0-1,0-1 1,3 1 3,-4-4-103,0 0 1,1-1-1,0 0 1,0 0-1,-1-1 1,2 0-1,-1-1 1,0 0 0,0 0-1,0-1 1,0-1-1,1 0 1,-1 0-1,0-1 1,0 0-1,0-1 1,-1 0-1,1 0 1,-1-1-1,1 0 1,-1-1-1,0 0 1,-1-1-1,8-6 103,-2 0-1663,-1 0-1,-1-1 1,0-1-1,-1 0 1,0-1 0,0-2 1663,-10 15-239,0 0 1,0 0-1,-1 0 1,1 0 0,0 0-1,-1 0 1,1 0-1,-1 0 1,0 0-1,0 0 1,0-1 238,0-8-1518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0:11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13718,'0'0'1585,"0"0"-1025,0 0-560,0 0-64,0 0-560,0 0-12566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0:24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36 320,'0'0'0,"0"0"12982,0 0-12774,0 0-128,0 0-16,0 0 128,-60-13-128,60 13 0,0 0-64,0 0-144,0 0-3169,0 0-753,0-3 688,0-17 625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0:24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7 13654,'0'0'384,"0"0"-159,0 0 143,0 0-160,0 0-112,0 0-16,-27-7-80,27 7-336,0 25-3938,2-11-993,-2 2 1698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3:03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37 301 8324,'0'0'1195,"0"0"-776,-6 25-139,-21 78 51,26-99-304,0 0 0,0 0 0,1 0 0,0 0 1,-1 0-1,1 0 0,1 0 0,-1 0 0,0 0 0,1 0 0,0 0 0,0 0 1,0 0-1,1 0 0,-1-1 0,1 1-27,0-1 13,0 0 0,0 0 1,0 0-1,1-1 0,-1 1 0,1-1 1,0 0-1,-1 0 0,1 1 0,0-2 0,0 1 1,1 0-1,-1-1 0,2 1-13,8 2 21,0-1 0,0 0 0,0-1 0,0 0 0,0-1 1,1-1-1,3 0-21,-15 0 4,6 0-31,1-1-1,-1 0 1,1 0 0,-1-1 0,1 0 0,-1 0-1,0-1 1,0 0 0,0-1 0,-1 1-1,1-2 1,-1 1 0,0-1 0,0 0 0,0 0-1,-1-1 1,0 0 0,0 0 0,0 0 27,1-4-35,1 0 1,-2 0 0,1 0 0,-2 0-1,1-1 1,-1 0 0,-1 0-1,0-1 1,-1 1 0,0-1-1,-1 0 1,0 0 0,0-7 34,0-3 215,-2 0 0,0-1 0,-2-7-215,1 21 206,-1 0-1,0 1 0,0 0 0,0-1 0,-1 1 0,0 0 1,-1 0-1,0 0 0,0 1 0,-1-1-205,-11-14 1133,-1 2 0,-4-4-1133,-19-22 1880,40 46-1876,-1 0 0,1-1 0,0 1 0,0 0 0,0 0 1,-1-1-1,1 1 0,0 0 0,0-1 0,0 1 0,0 0 0,0-1 0,-1 1 1,1 0-1,0-1 0,0 1 0,0 0 0,0-1 0,0 1 0,0 0 0,0-1 0,0 1 1,0-1-1,1 1 0,-1 0 0,0-1 0,0 1 0,0 0 0,0 0 0,0-1 1,0 1-1,1 0 0,-1-1 0,0 1 0,0 0 0,1 0 0,-1-1 0,0 1 0,0 0 1,1 0-1,-1-1 0,0 1 0,1 0 0,-1 0 0,0 0 0,0 0 0,1 0 0,-1-1 1,0 1-1,1 0 0,-1 0 0,1 0 0,-1 0 0,0 0 0,1 0 0,-1 0 1,0 0-1,1 0 0,-1 0 0,0 0 0,1 1-4,30-2-49,-24 1 76,13 0-30,-10-1-10,1 1 0,0 1 0,0-1 0,6 3 13,-14-3-2,0 1 0,0 0 0,0 0 0,0 0 0,-1 0-1,1 1 1,0-1 0,-1 1 0,1-1 0,-1 1 0,1 0 0,-1 0 0,0 0-1,0 0 1,0 1 0,0-1 0,0 1 0,1 1 2,2 8 29,1 0 1,-2 0-1,0 1 1,0 0-1,-1 0 0,-1 0 1,0 0-1,-1 5-29,0-5 20,1 0-1,0-1 1,0 1 0,1-1-1,1 0 1,0 0 0,1 0-1,5 10-19,-7-19-105,0 1 0,0 0 1,0-1-1,0 0 0,1 0 0,-1 0 0,1 0 0,0-1 1,0 1-1,0-1 0,0 0 0,0 0 0,1-1 0,-1 1 1,1-1-1,-1 0 0,1 0 0,3 0 105,13 1-476,0-1-1,0 0 1,16-3 476,1 1 53,5 1-130,-40 15-59,-1-9 56,0 0 0,1 1 0,0-1 0,0 0 0,0 0 0,1-1 1,-1 1-1,2-1 0,-1 0 0,0 0 0,1 0 0,0 0 0,0-1 0,0 0 0,1 0 0,0 0 0,-1-1 1,1 0-1,0 0 0,1 0 0,-1-1 0,0 0 0,1 0 0,1 0 80,19 3-805,0-1 0,1-1-1,-1-1 1,1-2 0,8-1 805,-23 0-23,0-1 0,-1 0 0,1-1 0,0 0-1,-1-1 1,0 0 0,0-1 0,0 0 0,-1-1 0,0 0 0,0-1 0,0 0 0,-1-1 0,0 0 0,0-1 0,-1 0 0,8-10 23,-13 13 289,-1-1 0,0 1 1,0-1-1,0 1 0,0-1 0,-1 0 1,-1 0-1,1 0 0,-1 0 1,0-1-1,-1 1 0,1 0 1,-1 0-1,-1-1 0,0 1 0,-1-5-289,2 10 133,-1 1-1,0-1 0,0 1 0,0-1 1,0 1-1,0 0 0,0 0 1,0 0-1,0-1 0,-1 1 0,1 0 1,0 0-1,-1 1 0,1-1 0,-1 0 1,1 0-1,-2 0-132,2 1 52,1-1 0,-1 1 0,0 0-1,0-1 1,1 1 0,-1 0 0,0 0 0,0-1 0,0 1 0,1 0-1,-1 0 1,0 0 0,0 0 0,0 0 0,1 0 0,-1 0 0,0 1 0,0-1-1,0 0 1,1 0 0,-1 0 0,0 1 0,0-1 0,1 1 0,-1-1-1,0 0 1,0 1 0,1-1 0,-1 1 0,1 0 0,-1-1 0,0 1 0,1-1-1,-1 1 1,1 0 0,0-1 0,-1 1 0,1 0 0,-1 0-52,-9 33 123,2 0-1,1 1 1,-1 18-123,-9 47 96,9-64-41,-1-1 0,-2 0 0,-2 0-55,8-22-119,-1 0 1,-1-1 0,0 1 0,-1-2 0,0 1-1,-1-1 1,0 0 0,0-1 0,-8 6 118,17-16-3,-51 40-3914,4-18-4035,1-8 3443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0:26.1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1 160,'0'0'14455,"0"0"-14151,0 0-64,0 0-240,0 0-80,0 0-128,-25 63-2609,38-63-4819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0:25.2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1 320,'0'0'14263,"0"0"-14103,0 0-16,0 0-144,0 0-16,0 0-32,-78 0-160,109 0-2065,-16 0-1377,0 0-2417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0:33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8564,'0'0'880,"2"130"-496,36-48 945,7-6 304,10-6-785,10-11-255,3-19-385,5-17 48,-3-18-16,3-5-112,-3-21-48,-3-26 16,-1-21 16,-4-15-80,-2-17-32,-47 53-1473,-6-5-3969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0:52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1 139 8388,'0'0'464,"0"0"-224,0 0-173,7 3 32,61 5 428,0-2 0,0-4 0,41-4-527,-12 1 238,53 1-26,162 0 136,92-21-348,89-13 136,35-4-61,-519 37-72,440-38 26,836 17 652,-956 23-12,-97 9 102,-1 1-1537,-228-11-3729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1:35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56 7780,'0'0'1694,"0"0"-480,0 0-499,0 0-363,-3 1-264,-7 1-353,27-1 273,37 0 589,-49-1-460,32 0 363,586-4 2210,23-21-2171,-187 15 177,-394 11-624,-15 1 46,-1 3 1,1 3-1,45 12-138,-20-4 273,10-2-273,70-2 192,0-7-1,24-7-191,-20 0 47,507-31-66,-440 12 36,269-19 57,72 33 1,-337 9-729,-228-2-4036,-2 0-7452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1:29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331 1 2769,'0'0'1281,"0"0"560,0 0 368,0 0 210,2 0 794,-6 1-2795,-18 7-342,0 1 0,0 1 0,1 1 0,0 1 0,1 0 0,1 2 0,0 0-1,0 1 1,2 1 0,0 1 0,0 1 0,2 0 0,0 1 0,2 0-1,0 1 1,-9 18-76,20-33-3,0-1 0,0 0 0,0 1 0,1 0-1,-1-1 1,1 1 0,0 0 0,0 0 0,1 0-1,0 0 4,0-5-27,0 1 0,1 0-1,-1 0 1,1-1 0,-1 1 0,1 0-1,0-1 1,-1 1 0,1-1-1,-1 1 1,1-1 0,0 1-1,0-1 1,-1 0 0,1 1-1,0-1 1,0 0 0,-1 1 0,1-1-1,0 0 1,0 0 0,0 0-1,0 0 1,-1 0 0,1 0-1,0 0 1,0 0 0,0 0 0,0 0-1,-1 0 1,1 0 0,1-1 27,30-4-263,-19 0 213,0-1 1,0 0-1,-1-1 0,0-1 1,0 0-1,0 0 0,-1-1 1,1-2 49,0 0-1,1 0 0,1 2 1,0-1-1,0 2 1,14-7 0,-27 15-2,0-1 1,0 0 0,0 1 0,0-1-1,1 1 1,-1 0 0,0-1 0,0 1-1,0 0 1,0 0 0,1-1 0,-1 1-1,0 0 1,0 0 0,1 0 0,-1 1-1,0-1 1,0 0 0,0 0-1,1 1 1,-1-1 0,0 0 0,0 1-1,0-1 1,0 1 0,0 0 0,0-1-1,0 1 1,0 0 0,0 0 0,0 0-1,0-1 1,0 2 1,1 2-1,0 0 0,0 1 0,-1-1 0,0 0 0,0 1 0,0-1 0,0 1 0,-1 1 1,3 11 18,-2-9-69,5 25 147,2-1 1,0 0-1,6 9-96,-12-34-132,1 0-1,0 0 1,0-1-1,0 1 1,1-1-1,0 0 1,0 0-1,1 0 1,0-1-1,0 0 1,0 1-1,0-2 0,1 1 1,0-1-1,0 0 1,0 0-1,3 1 133,16 0-3407,-3-5-1557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1:30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0 6979,'0'0'1393,"0"0"512,0 0-1121,0 0-560,10 163 16,-17-53 289,-6 3-241,0-2-192,6-8 0,7-12-80,0-17-32,0-15-16,0-16-1585,0-12-880,0-31-561,0 0-1824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1:31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111 223 3041,'-14'-23'2327,"-42"-73"-881,43 74-1022,10 17-125,-1 0-1,1 0 1,0 0 0,1 0-1,-1 0 1,1-1-1,0 1 1,1-1-1,-1 1 1,1-1-1,0 0 1,0-3-299,1 8 88,2-3 34,8 2-140,35 0 23,-1 2 1,1 2-1,-1 2 0,0 2 1,18 5-6,141 49-1878,-99-27-1340,101 18 3218,-197-49 2367,-12 0-1119,-27 2-614,-8 0 493,28-1-1015,1 1 0,-1 0 0,1 1 0,0 0 0,0 0 0,1 1 0,0 0-1,0 1 1,0 0 0,1 0 0,0 1 0,0 0 0,1 0 0,0 1 0,0 0 0,1 1 0,0-1 0,1 1 0,0 0 0,1 0 0,0 1 0,0-1 0,1 1 0,1 0 0,-1 0 0,2 0 0,-1 7-112,2-16-5,0-1 0,1 1 0,-1 0 0,0 0 1,1-1-1,-1 1 0,1 0 0,-1-1 1,1 1-1,0-1 0,0 1 0,0-1 1,0 1-1,0-1 0,0 1 0,0-1 0,0 0 1,0 0-1,1 1 0,-1-1 0,0 0 1,1 0-1,-1 0 0,1-1 0,0 1 1,-1 0-1,1 0 0,-1-1 0,1 1 0,0-1 1,0 0-1,0 1 5,5 0-152,-1-1 0,0 1 1,0-1-1,0 0 0,1 0 1,-1-1-1,0 0 0,0 0 1,3-1 151,-1-1-260,0 0 1,-1-1 0,0 0 0,0 0 0,0 0 0,0-1 0,-1 0 0,1-1-1,-1 1 1,0-1 0,-1 0 0,0-1 0,0 1 0,1-2 259,12-20-874,-1-1-1,11-24 875,-25 47-58,3-6-14,1 0-36,-2-1 1,1 1-1,2-10 108,-8 21 88,0 8 142,-10 173-332,10-167-834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1:31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 6115,'0'0'1606,"0"0"-619,0 0-53,0 0 394,0 0-100,0 0-684,3 5-312,0 3-213,1 0-1,-2 0 1,1 0-1,-1 0 1,-1 0-1,0 1 1,0-1-1,0 0 1,-1 1 0,0-1-1,-1 4-18,1 1 17,-5 96 143,-5 0-1,-11 33-159,2-6 399,4 16-399,12 58 150,3-166-143,0-39-1,0-1-1,0 1 0,1 0 0,0-1 0,-1 1 0,2 0 1,-1-1-1,2 5-5,-2-8-10,-1 1-1,1-1 1,0 0 0,0 0-1,-1 0 1,1 0 0,0 0 0,0 0-1,0 0 1,0 0 0,1 0-1,-1 0 1,0-1 0,0 1 0,0 0-1,1-1 1,-1 1 0,0-1-1,1 1 1,-1-1 0,0 0 0,1 1-1,-1-1 1,1 0 0,-1 0-1,0 0 1,1 0 0,-1 0 0,1-1-1,-1 1 1,1 0 10,1-1-143,-1 0 1,0 0-1,1-1 0,-1 1 1,0-1-1,1 1 1,-1-1-1,0 0 0,0 1 1,0-1-1,-1 0 0,1 0 1,0-1-1,-1 1 0,1 0 1,-1 0-1,0-1 1,0 1-1,0-1 0,0 1 1,0-1-1,-1 1 0,1-1 1,0 0 142,-1 0-208,8-36-2927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1:32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 46 8948,'0'0'2753,"0"0"-960,-128-45-544,128 45-945,0 0-304,3 0-64,47 0-144,27 0 208,29 0 64,9 0-16,-2 0-48,-8 6-1889,-77 1-2897,-8 4-1601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3:10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449 12 9973,'0'0'747,"0"0"-305,0 0-156,-25 0 93,-158 0 1027,172 0-1319,0 0 0,0 1 0,0 0 0,0 1 0,-8 2-87,13-2 18,1 0 0,0 0 0,0 1 1,0 0-1,0 0 0,0 0 0,1 0 0,-1 1 1,1 0-1,0 0 0,0 0 0,-1 2-18,-6 9 21,0 0 0,2 0-1,0 1 1,0 0-1,2 1 1,0 0 0,0 0-1,2 0 1,0 1-1,1 3-20,-4 24 38,2-1-1,2 1 0,1 27-37,3-37 48,2 1 0,0-1 0,7 26-48,-5-42 7,1 0 1,1 0 0,0-1-1,1 1 1,2-2 0,-1 1-1,8 8-7,-4-7 2,1-1 0,1-1-1,0 0 1,2 0 0,0-2 0,0 0-1,1 0 1,1-2 0,1 0 0,0-1-1,0-1 1,1-1 0,1-1 0,0-1-1,0 0 1,0-2 0,1 0-1,0-2 1,0 0 0,0-1-2,20 0 12,-1-1 0,1-1 0,4-3-12,-29 0 10,-1 0 0,1-1 0,-1 0 1,0-1-1,0-1 0,-1-1 0,1 0 1,-1-1-1,3-2-10,-1-2 8,0-1 0,0-1 0,-1 0 1,-1-1-1,0 0 0,-1-1 0,-1-1 0,0-1 0,-1 1 1,0-2-1,-2 0 0,0 0 0,-1-1 0,4-15-8,-2 4 11,-3-1 0,0 0 0,-2 0 0,-2 0 0,0-1 0,-2 0 0,-2 0 0,-1 1 0,-2-10-11,1 19 10,-2 0 0,-1 1 0,0 0 0,-1 0 0,-2 1 0,0-1 0,-1 2 0,-1-1 0,-1 1 0,0 1 0,-2 0 0,-10-12-10,13 18 8,0 1 1,0 1-1,-1 0 1,0 0 0,-1 1-1,0 0 1,-1 1 0,1 1-1,-2 0 1,1 1-1,-1 0 1,0 1 0,0 0-1,0 1 1,0 1-1,-1 0 1,0 1 0,1 1-1,-2 0-8,12 1-41,3 0 19,0 0 1,0-1-1,0 1 1,0 0 0,0 0-1,0 0 1,0 0-1,1 0 1,-1 0-1,0 0 1,0 1-1,0-1 1,0 0-1,0 0 1,0 1-1,1-1 1,-1 0 0,0 1-1,0-1 1,0 1-1,1-1 1,-1 1-1,0-1 1,1 1-1,-1 0 1,0-1-1,1 1 1,-1 0-1,1 0 1,-1-1-1,1 1 1,-1 0 0,1 1 21,-2 24-3186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1:32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294 0 8068,'0'0'2606,"0"0"-1013,-26 4-459,-88 18-262,106-20-795,1 0 0,-1 1 0,1 1 0,0-1-1,0 1 1,0 0 0,1 0 0,-1 1 0,1 0 0,0 0-1,0 1 1,1 0 0,-1 0 0,1 0 0,1 0 0,-1 1-1,1 0 1,0 0 0,1 0 0,-2 4-77,-1 2 32,1 0 0,1 1 0,0 0 0,0-1 0,1 1 0,1 1 0,1-1 0,0 0 0,1 0 0,0 3-32,0-15-5,0-1 0,1 1 0,-1-1 1,0 1-1,1-1 0,-1 0 0,1 1 0,-1-1 0,1 0 0,0 1 0,-1-1 0,1 0 1,0 0-1,0 0 0,0 1 0,0-1 0,0 0 0,0 0 0,0 0 0,0-1 0,1 1 1,-1 0-1,0 0 0,1-1 0,-1 1 0,0-1 0,1 1 0,-1-1 0,0 1 1,1-1-1,-1 0 0,1 0 0,0 0 5,3 1-46,1-1 1,-1 1-1,0-1 1,1-1-1,-1 1 1,0-1-1,1 0 1,-1 0-1,3-1 46,-1-1-88,-1 0 0,0 0 0,0-1 0,0 0 0,-1 0 0,1 0 0,-1 0 0,0-1 0,0 0 0,3-5 88,11-13-244,-2 0 0,0-3 244,11-15-129,-27 40 183,-1 1 58,0 0 27,1 1-55,-1 1 0,1 0 0,-1 0 0,1 0 0,-1 0 0,0-1 0,0 1 0,1 0 0,-1 0 0,-1 0 1,1 1-85,1 12 48,1-1 21,1-1 0,1 1-1,0-1 1,0 0 0,2-1 0,0 1-1,0-1 1,6 8-69,-8-14-125,0 0-1,1-1 1,0 1 0,0-1 0,0-1-1,0 1 1,1-1 0,2 2 125,-3-3-477,-1-1 1,1 1-1,0-1 1,0 0-1,0-1 1,0 1-1,0-1 1,0 0-1,0 0 1,1-1-1,-1 0 1,0 1 476,15-1-6801</inkml:trace>
  <inkml:trace contextRef="#ctx0" brushRef="#br0" timeOffset="1">698 47 9845,'0'0'1856,"0"0"-911,0 0 367,-138 10-383,111 21-129,4 12-416,13 4 17,10 5-321,0 2-64,5-9-16,30-13 0,13-12-16,9-20-705,-27 0-1408,1-20-3697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1:33.2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1 428 1265,'0'0'9009,"0"0"-6771,0 0-2091,0 0-206,0 0-135,17 1 7,-9 0 172,1-1 1,-1 0-1,0 0 0,1 0 1,-1-2-1,0 1 0,0-1 1,3-1 14,-5 1-42,-1-1 0,0 0 0,0-1 0,0 0 0,0 1 1,0-1-1,-1-1 0,0 1 0,0-1 0,0 0 0,2-2 42,36-63-896,-35 57 673,7-13-136,-1 0 1,-1 0-1,-2-1 0,-1-1 0,0-4 359,-4 11 392,-1 0 0,-1-1 0,-1 0-1,-1-11-391,-2 32 163,0 0 0,0 1-1,0-1 1,0 1-1,0-1 1,0 1-1,0 0 1,0-1 0,0 1-1,0 0 1,0 0-1,0 0 1,0 0-1,0 0 1,-1 0 0,1 0-1,0 0 1,0 0-1,0 0 1,0 1-163,-3-1 427,2 0-384,0 0-1,1 1 0,-1-1 0,0 1 0,0-1 1,0 1-1,0 0 0,0 0 0,1 0 0,-1 0 1,0 0-1,1 0 0,-1 0 0,0 1 0,1-1 1,0 0-1,-1 1 0,1 0 0,0-1 0,0 1 1,0 0-1,-1 0-42,-18 44-8,19-42 32,-22 65-8,3 1 0,-4 38-16,-17 146 15,30-176-17,2-29-614,3 1 0,2 0-1,2 1 1,4 28 616,-2-78-37,0 1 0,1-1 0,-1 0 0,1 0 0,-1 1 0,1-1 0,0 0 0,-1 0 0,1 0 0,0 0 0,0 0 0,0 0 0,0 0 0,0 0 0,0 0-1,0 0 1,0 0 0,0 0 0,0-1 0,0 1 0,1-1 0,-1 1 0,0-1 0,0 1 0,1-1 0,-1 1 0,0-1 0,1 0 0,-1 0 0,1 0 0,-1 0 0,0 0 0,1 0 0,-1 0 0,0 0 0,2-1 37,2 1-81,0-1 0,0 0 0,0 0 0,0 0 0,0-1 0,0 0 0,-1 0 1,1 0-1,0 0 0,-1-1 81,17-14-22,-1-2-1,-1 0 1,-1-1 0,-1-1 0,0-1 0,3-8 22,1 1-19,1-2-25,-17 21 43,2 1 0,-1 0 0,1 0 1,1 1-1,3-4 1,-10 11 635,-1 1 1099,0 63 1067,0 81-2654,0-141-145,0 0 0,0 0 1,0 0-1,0 0 1,1 0-1,-1 0 0,1 0 1,0 0-1,0 0 0,0 0 1,0 0-1,1-1 1,-1 1-1,2 2-2,-1-3-18,0 0-1,0-1 1,0 1 0,0-1-1,0 0 1,1 1 0,-1-1 0,0 0-1,1 0 1,-1 0 0,1-1-1,-1 1 1,1-1 0,-1 1 0,1-1-1,-1 0 1,1 0 0,0 0 18,4 1-305,-4-1 71,-1 1 0,0-1 0,1 0-1,-1 0 1,1 1 0,-1-2 0,1 1-1,-1 0 1,1-1 0,-1 1-1,1-1 1,-1 1 0,0-1 0,1 0-1,-1 0 1,0 0 0,0-1 0,0 1-1,0 0 1,0-1 0,0 0 234,16-23-4496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1:33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 6163,'0'0'2790,"0"0"-1261,0 0-830,0 0-288,0 0-280,-5 21-107,1-3-25,0 0 0,1 1 0,0 11 1,3-28-2,0 0 0,0-1 1,0 1-1,0-1 0,1 1 0,-1 0 1,0-1-1,1 1 0,0-1 0,-1 1 0,1-1 1,0 1-1,0-1 0,-1 0 0,1 1 1,0-1-1,1 0 0,-1 0 0,0 0 0,0 0 1,0 0-1,1 0 0,-1 0 0,0 0 1,1 0 1,3 1-30,-1 0 1,1-1 0,0 1 0,0-1 0,-1 0 0,5 0 29,-1 0-85,41 5-375,-1-3 1,1-1-1,20-4 460,4 1-131,-54 0 119,-1-1 1,0-1 0,0 0-1,4-2 12,-4 0 4,1 1-1,-1 1 0,1 1 1,5 1-4,-18 1 0,7-1 1,1 2 0,-1 0 0,1 0 0,3 2-1,-13-2 0,1 0 1,0 1-1,-1 0 1,0 0-1,1 0 1,-1 0 0,0 0-1,0 1 1,0 0-1,-1 0 1,1 0-1,-1 0 1,4 4-1,0 2-1,0 1 0,-1 0 1,1 0-1,-2 1 0,0-1 1,0 1-1,-1 0 1,0 0-1,-1 1 0,0-1 1,1 12 0,-1 9-153,0 1 1,-2 0-1,-3 22 153,1-45-12,-1-1-1,1 1 0,-2 0 1,1-1-1,-1 1 1,-1-1-1,0 0 0,0 0 1,-1 0-1,0-1 0,0 0 1,-4 5 12,-2 0 22,0-1 1,0 0 0,-1 0-1,-1-1 1,0 0-1,-14 8-22,27-19-10,-2 2 46,0-1 1,0 1-1,0-1 1,0 0-1,0 0 1,-1 0-1,1 0 1,0 0-1,-1-1 1,1 1-37,-5-6 713,4-13-52,5-2-476,0 1-1,1-1 0,1 0 1,1 1-1,1 0 1,0 0-1,2 0 1,0 1-1,1 0 1,1 1-1,0 0 1,7-8-185,9-10 330,2 0-1,1 2 1,1 1 0,2 1 0,10-5-330,-34 29 49,-1 1 0,2 0 0,-1 0 0,1 1-1,-1 0 1,1 1 0,8-3-49,19 1-3076,-35 6-6025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1:37.4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32 928,'0'0'6291,"39"-5"-5256,80-9-1107,118 2 72,128 12 45,1435 7 516,-1407 1-83,140 31-478,-486-33 141,-1 2 0,7 3-141,-45-7-136,-9-2-960,-16 1-5187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2:15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235 94 8292,'0'0'781,"0"0"-231,-23 1 120,-71 7 237,89-8-811,1 1 0,-1 0 0,1 0 0,-1 1 0,1-1 0,0 1 0,0 0 0,0 0 0,0 0 0,0 0 0,0 1 0,1 0 0,-1 0 0,1 0 0,-2 2-96,0 1 87,1 0 1,0 0 0,0 1 0,1-1 0,0 1 0,-2 7-88,4-13 4,-5 19 43,1 0-1,1 1 1,1 0-1,1 0 1,0-1-1,2 1 1,1 10-47,-1-22 11,0 4 15,1 0 0,0 0 1,1 0-1,1-1 0,0 1 1,0-1-1,1 0 0,1 0 1,5 10-27,0-3 31,1-1 0,1-1 0,1 1 0,0-2 0,11 10-31,-3-4 33,2-1 1,0 0-1,1-2 1,1 0 0,1-2-1,21 10-33,-29-17 8,2-2 0,-1 0 0,1-1 0,0-1-1,0-1 1,1 0 0,-1-2 0,1-1 0,0 0 0,11-1-8,-27-2 2,1 1 0,-1-1 0,1 0 0,-1 0 1,1 0-1,-1-1 0,0 0 0,0 0 0,0 0 0,0-1 1,0 0-1,0 0 0,3-2-2,-1-1 9,-1 0-1,1-1 1,-1 1 0,0-1-1,-1 0 1,1-1 0,-1 1-1,0-3-8,5-10 52,-1 0 0,-1 0-1,-1 0 1,-1-1-1,-1 0 1,-1 0 0,-1-1-52,2-11 172,-1 0 0,-2 0 0,-2 0 0,-1 0 0,-4-22-172,2 36 92,0 1-1,-2 0 0,0 0 1,-1 0-1,-1 1 0,-1 0 1,0 0-1,-1 1 0,-1 0 1,-7-10-92,6 13 80,0 1 1,0 0-1,-1 0 0,-1 1 1,0 1-1,0 0 1,-1 1-1,0 0 0,-1 1 1,1 1-1,-2 0 0,1 1 1,-1 1-1,0 0 1,0 1-1,0 1 0,-1 0 1,1 2-1,-1 0 1,1 0-1,-1 2 0,1 0 1,-2 1-81,10-1 1,1 1 1,0 0-1,0 0 1,1 1-1,-1 0 1,0 0-1,1 0 1,0 1-1,0 0 1,0 0-1,0 1 1,1-1-1,-1 1 1,1 1-1,0-1 1,1 1-1,-3 3-1,-3 5-240,1 0 1,1 1-1,0-1 0,1 2 0,1-1 0,-3 11 240,0 18-3490,8-11-3545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6:03:48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3842,'0'0'0,"0"0"-240,0 0-1297,0 0 80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6:03:50.1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252 13 7475,'0'0'838,"0"0"573,0 0 830,0 0-586,0 0-495,3-2-167,-3 2-988,0 0 0,-1 0 1,1 0-1,0 0 0,0 0 1,0 0-1,-1 0 0,1 0 1,0 0-1,0 0 0,0 0 1,-1 0-1,1 0 0,0 0 1,0 0-1,0 0 0,-1 0 1,1 0-1,0 0 0,0-1 1,0 1-1,0 0 0,0 0 1,-1 0-1,1 0 0,0 0 1,0-1-1,0 1 0,0 0 1,0 0-1,0 0 0,0 0 1,-1-1-1,1 1 0,0 0 1,0 0-1,0 0 1,0-1-1,0 1 0,0 0 1,0 0-1,0 0 0,0-1 1,0 1-1,0 0 0,0 0 1,0 0-1,0-1 0,0 1 1,0 0-1,1 0 0,-1 0 1,0-1-1,0 1 0,0 0 1,0 0-1,0 0 0,0 0 1,0 0-1,1-1 0,-1 1 1,0 0-1,0 0 0,0 0 1,0 0-1,1 0 0,-1 0 1,0 0-1,0-1-5,-31-1 272,23 3-258,-1-1 0,0 1 0,1 1 0,-1-1 0,0 2 0,1-1 1,-6 3-15,8-1-20,0 0 1,-1 0 0,1 1 0,1-1 0,-1 1 0,1 1 0,0-1 0,0 1 0,0 0 0,1 0 0,0 0 0,0 1 0,1 0 0,0-1 0,0 1 0,0 0 0,1 1 0,-1 2 19,-2 15-102,2 1 0,0-1 0,2 1 0,1 19 102,0-40-10,0 1-1,1 1 0,0 0 1,1-1-1,-1 1 0,1 0 0,0-1 0,1 0 0,0 1 0,0-1 0,0 0 0,1-1 0,2 5 11,11 11-83,0 0 0,13 11 83,-11-11-23,-2-4 45,-14-15-1,1 1-1,-1-1 0,0 1 1,0 0-1,-1 0 0,1 0 1,-1 1-1,1-1 0,-1 1 1,0-1-1,0 1 0,-1-1 1,1 1-1,-1 0 1,0 0-1,0 0 0,1 4-20,-3-4 60,1 1 0,-1 0 0,0 0 0,-1 0 0,1-1-1,-1 1 1,0-1 0,0 1 0,0-1 0,-1 0 0,1 0 0,-1 0-1,0 0 1,0 0 0,-1-1 0,1 1 0,-1-1 0,0 0 0,-3 2-60,-14 10-19,0-1 1,-1-2 0,-12 6 18,-2 1 67,20-11 621,-5 2-4049,23-7 782,15-3 62,-9-1 1947,-1 0-1,1 0 1,-1-1-1,1 0 0,-1 0 1,0-1-1,7-3 571,10-7-5074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6:03:50.5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 8452,'0'0'2937,"0"0"-1579,0 0-5,0 0-243,0 0-697,0 0-159,-3 3 146,0 2-375,1-1 0,0 0 1,-1 1-1,1 0 0,1-1 0,-1 1 1,1 0-1,0 0 0,0 0 1,0 4-26,-3 59 172,3-40-96,0 214-15,1-139-268,7-36-794,-2-36-1251,-3 1-4204,-2-32 2446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6:03:50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92 201 3041,'0'0'2932,"0"0"-965,0 0 2,0 0 109,0 0-744,-16-20-440,-46-63-580,48 63-282,15 14-37,4 4 0,-1-1 0,1 1 0,-1 0 0,1 1 0,-1-1 0,1 1 0,0 0 0,0 0 0,0 1 0,1-1 5,14-2 7,118-19 243,102-3-250,-78 19-5609,-150 6 1994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6:03:52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335 505 7187,'0'0'1790,"0"0"-101,0 0-176,0 0-206,0 0-112,-14-4-586,8 3-578,-73-12 801,71 12-758,-1 1-1,1 0 0,0 0 0,0 1 0,0 0 0,-1 0 1,1 1-1,0 0 0,0 0 0,-3 3-73,1 0 9,1 0 0,-1 0 0,2 1 0,-1 1 0,0 0 0,1 0 0,1 0 0,-1 1 0,1 0 0,0 1 0,1-1 0,0 1 0,0 0 0,1 1 0,0 0 0,1-1 0,0 2 0,1-1 0,0 0 0,0 1 0,1-1 0,0 1 0,1 0 0,0 2-9,1-12-12,1 1 1,-1-1-1,0 0 0,0 0 0,0 0 0,1 0 1,-1 0-1,1 0 0,-1 0 0,0 0 0,1 0 1,0 0-1,-1 0 0,1 0 0,0 0 0,-1-1 1,1 1-1,0 0 0,0 0 0,0-1 0,0 1 1,0 0-1,-1-1 0,1 1 0,0-1 0,0 1 1,1-1 11,2 2-72,0-1 1,0 0 0,0 0-1,1-1 1,-1 1 0,0-1-1,1 0 1,1 0 71,2 0-87,-1 0 1,1-1-1,-1 0 0,0-1 1,1 0-1,-1 0 1,0 0-1,0-1 0,0 0 1,2-2 86,10-10-232,-2-2 1,0 0 0,-1-1-1,-1-1 1,11-19 231,-1 5-156,75-96-345,-99 127 465,1 1 0,-1-1 0,0 1 0,1-1 0,-1 1 0,1 0 0,0 0 0,-1 0 1,1-1-1,0 2 0,-1-1 0,1 0 0,0 0 0,0 1 0,0-1 0,1 0 36,-2 1-19,0 0-1,0 1 1,1-1-1,-1 0 1,0 0-1,0 0 1,0 1-1,1-1 0,-1 1 1,0-1-1,0 1 1,0-1-1,0 1 1,0 0-1,0-1 1,0 1-1,0 0 1,0 0-1,0 0 20,4 5-13,0 1-1,-1-1 1,0 1 0,0 0-1,-1 1 1,1-1-1,-1 1 14,4 8 172,0-1-151,1 0-1,1 0 1,0 0-1,1-1 0,0-1 1,1 0-1,1 0 0,0-1 1,1-1-1,0 0 1,1 0-21,-8-8-78,-1-1 1,0 0 0,1 0 0,0 0 0,-1 0-1,1-1 1,0 0 0,3 0 77,-6-1-135,0 1 0,0-1 0,0 0 1,0 0-1,0 0 0,0 0 0,0-1 0,0 1 0,0-1 0,0 0 0,-1 0 0,1 0 0,0 0 1,0 0-1,-1-1 0,1 1 0,2-2 135,1-4-216,-1 0-1,0 0 1,0-1 0,-1 0-1,1 1 1,-2-2 0,1 1 0,-1 0-1,1-4 217,21-86-1291,-24 96 1239,11-65-2010,-2 0 0,-4-1 0,-2-2 2062,-2-22 359,-1 0 3369,-1 91-3491,0-1 1,0 1 0,0-1 0,0 1-1,0 0 1,0-1 0,-1 1-1,1-1 1,-1 1 0,1 0 0,-1-1-1,1 1 1,-1 0 0,0 0-1,1 0 1,-2-1-238,2 1 116,0 1 1,-1 0-1,1-1 0,-1 1 0,1 0 0,-1 0 1,0-1-1,1 1 0,-1 0 0,1 0 0,-1 0 1,1-1-1,-1 1 0,0 0 0,1 0 0,-1 0 1,1 0-1,-1 0 0,1 0 0,-1 0 0,0 0 1,1 1-1,-1-1 0,1 0 0,-1 0 0,1 0-116,-2 1 110,0 0 0,0 1-1,0-1 1,0 0 0,1 1-1,-1-1 1,0 1 0,1-1-1,-1 1 1,1-1 0,0 1-1,0 0 1,-1 0 0,1 0-1,0 0 1,1 0 0,-1 0-1,0 0 1,0 1-110,-9 47 69,1 0 0,3 1 1,1 18-70,3 158 17,3-135-21,-1-52-43,3 0-1,1 1 1,2-1-1,2 0 1,2 2 47,4 12-3191,-14-50 1364,0-6 767,-2-23 1464,-1 0 0,-1 0 0,-1 0-1,-1 0 1,-2 1 0,-4-10-404,4 13 654,0-1 0,2 0 1,1 0-1,0-1 0,2 1 1,0-1-1,2 0 0,0-15-654,2 36 3,0-1 0,0 0 0,1 1 0,-1-1 0,0 1 0,1 0 0,-1-1 0,1 1 0,0 0 0,0 0 0,0 0 0,0 0 0,0 1 0,0-1 0,1 0 0,-1 1 0,0-1 0,1 1 0,-1 0 0,1 0 0,-1 0 0,3 0-3,10-5-43,0 1-1,1 1 1,5-1 43,-2 2-1176,1 1 0,-1 0 0,1 2-1,5 0 1177,-7 0-2792,2 0-2642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3:46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0 3650,'0'0'1659,"0"0"-408,0 0-354,0 0-169,0 0-386,-7 2-193,3-1-129,-13 5 22,18-2 11,12 1 69,267 49 2224,-107-23-2093,-154-27-162,1-1 1,0-1-1,0-1 1,0 0-1,-1-2 1,1 0-1,0-2 1,0 0 0,-1-1-1,9-3-91,21-8 108,1 2 0,0 2 0,1 2 0,29 0-108,23 3 144,80 6-144,-130 4 92,31 7-92,-27-3-4,13-2 4,50-2 97,0 0 351,43 11-448,-43-4 595,67-4-595,2-1 352,-82 0-245,149 14 47,-214-17-158,0-2 0,4-2 4,-11 0 33,0 1 0,-1 2 0,19 4-33,28 4 23,1-3 0,-1-4 0,35-6-23,-11 2 11,464-19 50,-73-18-10,-437 35-1,22 2-50,-30 2 34,1-3-1,0-2-33,223-22 174,-265 25-164,141-5 55,36 7-65,-39 1-3,2286-4 478,-2371 3-465,0 2 1,0 4 0,0 2-1,19 7-10,10 0 10,1-3 1,0-5-1,4-4-10,38 4 25,-122-8 35,-11 0-58,1 0 0,-1-1 1,0 1-1,1 0 0,-1 1 1,1-1-1,-1 0 1,0 1-1,1-1 0,-1 1 1,2 0-3,-4 0-396,0 0 963,0-1-6215,-2 0-1006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6:03:53.2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1 187 6819,'0'0'2673,"0"0"-2435,0 0-369,21 2 158,71 4 178,-84-5-173,1-1 0,0 0 0,-1 0 0,1-1 0,-1 0 0,1 0 0,-1-1 0,1 0 0,0-1-32,-4 1 39,-1-1-1,1 1 0,0-1 1,-1 0-1,0-1 0,0 1 1,0-1-1,0 0 0,0 0 0,-1 0 1,2-3-39,-2 3 86,-1-1 1,0 1-1,-1-1 1,1 1 0,-1-1-1,0 0 1,0 0-1,-1 0 1,1 1-1,-1-1 1,0 0-1,0 0 1,-1 0-1,0-3-86,1-11 115,-1 17-101,1-1 0,0 1 0,0 0 1,-1 0-1,1 0 0,-1 1 0,1-1 0,-1 0 0,0 0 1,0 0-1,0 0 0,0 1 0,0-1 0,0 0 1,-1 1-1,1-1 0,0 1 0,-1-1 0,1 1 1,-1 0-1,0 0 0,1-1 0,-1 1 0,0 0 1,0 1-1,0-1 0,1 0 0,-1 0 0,0 1 0,0-1 1,0 1-1,0 0 0,-2-1-14,-8 0 99,-1 0-1,1 1 0,0 0 1,0 0-1,-4 2-98,12-2 47,1 1-1,-1 0 0,0 0 1,1 0-1,-1 0 0,1 0 1,-1 1-1,1-1 0,-1 1 1,1 0-1,0 0 0,0 0 1,0 1-1,0-1 0,1 1 1,-1 0-47,-2 2 31,1 0-1,1 1 1,-1-1 0,1 1-1,-1 0 1,2 0 0,-1 0 0,-1 7-31,-1 6 29,1 0 0,1 0 0,0 1 1,2 0-1,0 16-29,1-30 3,0 0 0,1 1 0,-1-1 0,2 0 0,-1 1 0,1-1 0,0 0 0,0 0 0,0 0 0,1 0 0,0-1 0,0 1 0,0-1 0,1 0 0,0 0 0,0 0-3,2 1-9,0 0 0,0-1 0,0 0-1,1-1 1,-1 1 0,1-1 0,0 0 0,1-1 0,-1 0 0,1 0 0,-1 0 0,7 0 9,4 1-410,1-1-1,-1-1 1,1-1 0,-1-1 0,1-1 0,-1 0-1,1-1 1,-1-1 0,0-1 0,0 0 0,0-1-1,0-1 1,-1-1 0,0-1 0,0 0 0,-1-1 0,0-1-1,-1 0 1,0-1 0,6-6 410,20-15-3535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6:03:53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1 173 6259,'0'0'4535,"0"0"-2510,0 0-670,0 0-546,0-10-35,0 38-771,-1-4 29,1 0 0,2 0 0,0 0 0,2 1-32,-4-19 5,2 0 1,-1 0-1,1-1 1,0 1-1,0-1 1,0 1-1,1-1 0,0 0 1,0 0-1,0 0 1,1 0-1,-1-1 1,1 1-1,0-1 1,0 0-1,1 0 0,-1 0 1,1-1-1,1 1-5,1-1-19,0-1-1,-1 0 0,1-1 0,0 1 0,0-1 0,-1-1 1,1 1-1,0-1 0,0 0 0,0-1 0,0 0 0,0 0 1,0 0-1,-1-1 0,1 0 0,-1 0 0,1-1 1,-1 0-1,0 0 0,0 0 0,1-1 20,6-8 36,0-1 1,0-1-1,-2 0 1,0-1-1,0 0 0,-1 0 1,6-14-37,1-5 29,-2 0 0,-2 0 0,4-16-29,-11 31-252,4-20-131,-8 4-2926,-2 12-1733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6:03:54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0 158 1537,'0'0'4407,"0"0"-3068,8 33-706,6 25 290,8 21-923,-20-74 27,0 0 0,0 0 0,0 0 0,1-1 0,0 1 0,-1 0 0,2-1 0,-1 0 0,0 0 1,1 0-1,0 0 0,0 0 0,0-1 0,1 0 0,-1 0 0,1 0 0,-1 0 0,1-1 0,3 2-27,2-1 135,0 0 0,1-1 1,-1-1-1,0 0 0,0 0 0,1-1 0,5 0-135,-9 0 180,-6 0-175,14 0 378,0 0 1,0-1 0,13-3-384,-22 3 74,0-1 0,-1 0 0,0 0 0,1 0 1,-1-1-1,0 0 0,0 0 0,-1 0 1,1 0-1,-1-1 0,2-1-74,9-10 224,0-1-1,-1 0 0,-1-1 1,-1-1-1,-1 1 1,0-2-1,-1 0 1,5-15-224,0-3-811,-2 0 1,-2-1-1,-1-1 1,-2-3 810,-6 27-3666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6:03:54.4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7796,'0'0'1328,"0"0"-1136,0 0 160,0 0 129,18 188-129,-15-132-112,1-5-224,6-11-16,-3-11-384,-7-29-2017,4 0-3570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6:03:54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1 176 6387,'0'0'3906,"0"0"-3154,0 0 241,0 0-993,0-176-385,0 176-2704,0 0-4002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6:03:55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0 591 8980,'4'3'-1,"0"0"0,0 0-1,0 0 1,1 0 0,-1-1-1,1 0 1,-1 0 0,1 0 0,0 0-1,0-1 1,-1 0 0,3 0 1,8 1 25,-1-1 1,1-1-1,11 0-25,-19-2 90,1 1 0,-1-1 0,1 0 0,-1 0 0,0-1 0,0 0 0,0 0 0,0-1 0,0 0 0,-1 0 0,1 0 0,-1-1 0,-1 0 0,1 0 0,3-5-90,11-11 485,-1-1 0,-2-1-1,9-15-484,-18 26 105,-1-1 0,-1 0-1,0 0 1,-1 0 0,0 0-1,-1-1 1,0 0 0,-1 0-1,-1-4-104,3-24 453,-3-1 0,-2-17-453,0 48 47,0 7-26,0 0 1,0 0 0,-1 0-1,0 0 1,0 1 0,0-1-1,0 0 1,-1 0 0,0 1-1,0-1 1,0 1 0,0 0-1,-1-1 1,-1 0-22,-2-2 184,0 0 0,-1 0-1,0 1 1,-1 0 0,0 0 0,-7-4-184,8 4 350,-1 1 0,1 0 0,-1 1 0,0 0 0,0 0 1,0 1-1,0 0 0,-1 0 0,1 1 0,-1 0 0,0 0 1,-2 1-351,10 1 202,-12 279-242,11-201 13,-1 7-628,4 0 1,4 10 654,-4-89-118,0 1 1,0-1 0,0 1-1,1-1 1,0 1 0,0-1-1,0 0 1,1 0 0,0 0-1,0 0 1,1-1 0,0 1-1,-1-1 1,2 0 0,-1 0-1,1 0 1,0 0-1,1 0 118,0-1-191,-1-1-1,1 0 1,0 0-1,0-1 1,0 1-1,1-1 1,-1-1-1,0 1 1,1-1-1,-1 0 1,1 0-1,-1-1 0,1 0 1,-1 0-1,1-1 1,-1 0-1,1 0 1,2-1 191,4-2-7,-1-1 0,0 0-1,-1 0 1,1-1 0,-1-1 0,0 0 0,-1 0 0,1-1 0,8-9 7,23-16 112,-19 17-83,2-2-26,-1 0 0,2 2 0,0 1 0,1 1 1,1 2-1,5-2-3,3 9-96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6:03:55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0 9556,'0'0'1393,"0"0"-753,0 0 433,0 0-817,0 0-240,0 0 64,-3 182 16,10-122-96,17-7 0,-17-37-2753,4-10-2514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6:04:02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0 657 8724,'0'0'-56,"37"-12"323,-37 12-267,59-19 776,35-17-776,-88 34 67,0-1 1,0 0-1,0-1 0,-1 1 0,1-1 1,-1 0-1,0 0 0,0-1 0,-1 0 1,1 1-1,-1-1 0,0-1 0,0 1 1,-1-1-1,1 0 0,-1 1 0,0-1 1,-1-1-1,2-3-67,1-4 43,3-5 62,-2-2 1,0 1 0,-1 0-1,-2-1 1,0 0-1,0-3-105,0-44 866,-3-17-866,-1 32 392,1 46-343,-1 1 0,0-1 0,0 0 0,0 0 0,-1 1 0,0-1 0,0 1 0,-1 0 0,0-1-1,-2-3-48,2 6 74,1 0-1,0 1 0,-1-1 0,0 1 0,0 0 0,0-1 0,0 1 0,0 1 0,0-1 0,-1 0 0,0 1 0,1 0 0,-1 0 0,0 0 1,0 0-1,0 0 0,-3 0-73,6 2 75,0 0 0,1 0 0,-1 0 0,0-1 1,1 1-1,-1 0 0,1 0 0,-1 0 0,0 0 1,1 0-1,-1 1 0,0-1 0,1 0 0,-1 0 0,0 0 1,1 0-1,-1 1 0,1-1 0,-1 0 0,1 1 1,-1-1-1,1 0 0,-1 1 0,1-1 0,-1 1 1,1-1-1,-1 1 0,1-1 0,0 1 0,-1-1 0,1 1 1,0-1-1,-1 1 0,1-1 0,0 2-75,-5 26-398,4-11 552,-21 144-215,7 2 0,7 99 61,8-124-987,1-137 895,-1 0 0,1 1 0,-1-1 0,1 0 0,-1 0 0,1 0 0,0 0 0,-1 0 0,1 0 1,0 0-1,0 0 0,0 0 0,0-1 0,0 1 0,0 0 0,0 0 0,0-1 0,0 1 0,0-1 0,0 1 1,0-1-1,0 1 0,1-1 0,-1 0 0,0 1 0,0-1 0,0 0 0,1 0 0,-1 0 0,0 0 0,0 0 1,1 0-1,-1 0 0,0-1 0,0 1 0,1 0 92,2-1-123,1 1 0,-1-1 0,1 0 0,-1 0 0,1-1 0,-1 1 1,0-1-1,1 0 0,-1 0 0,0 0 0,0-1 123,18-17 79,-1-2 0,0 0 0,12-19-79,6-6 163,-24 30-144,-3 2 15,2 0 0,0 1 0,9-6-34,-19 16-23,1 1 0,0 0 0,-1 0 0,1 0 0,0 1 0,1-1 0,-1 1 0,0 0 0,1 1 1,-1-1-1,1 1 0,-1 1 0,1-1 0,2 0 23,-5 1 22,-1 0-1,0 0 1,1 0 0,-1 0-1,0 0 1,0 0 0,1 0 0,-1 1-1,0-1 1,0 1 0,1-1-1,-1 1 1,0 0 0,0 0 0,0 0-1,0 0 1,0 1 0,0-1-1,0 0 1,-1 1 0,1-1 0,0 1-1,-1 0 1,1 0 0,-1-1-1,0 1 1,1 0 0,-1 0 0,0 0-1,0 0 1,0 1 0,-1-1-1,1 0 1,0 0 0,-1 0 0,1 1-22,4 21 222,0 0 0,-1 0 0,-2 0 1,0 0-1,-1 9-222,-1-8-1027,1 1 0,2-1 1,5 22 1026,-4-38-3066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6:04:02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 8500,'0'0'1601,"0"0"-1425,0 0-176,0 0 816,0 0 80,192-25-367,-143 25-305,3 0-32,-10 0 48,-10 3-208,-8-3 0,-7 3-64,-10 3-2257,-7-2-864,0 2-337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6:04:02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9108,'0'0'4082,"0"0"-4082,0 0-400,0 0-176,0 0 480,0 0 96,140 22 304,-81-22-176,4 0-128,-42 0-2225,-4-6-3570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4:30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630 213 5843,'0'0'1985,"0"0"-1065,0 0-373,-3-19 192,2 5-526,1 8-134,0 0 0,0 1 0,-1-1 0,0 0 0,0 0 1,-1 0-1,1 0 0,-1 1 0,-1-1 0,1 1 0,-1-1 0,0 1 1,0 0-1,0 0 0,-1 0 0,1 1 0,-1-1 0,0 1 0,-1 0 0,-3-3-79,-5-2 277,-1 2-1,0-1 0,0 2 0,-1 0 1,0 0-1,0 2 0,0 0 0,-5-1-276,-14 0 205,1 2-1,0 1 0,-14 1-204,45 1 0,1 0 1,-1 0-1,1 0 1,0 0-1,-1 0 0,1 1 1,0-1-1,-1 0 1,1 1-1,0-1 1,0 1-1,-1-1 0,1 1 1,0 0-1,0-1 1,0 1-1,0 0 0,-1 0 1,1 0-1,1 0 1,-1 0-1,0 0 0,0 0 1,0 0-1,0 0 1,1 0-1,-1 1 0,1-1 1,-1 0-1,1 1 1,-1-1-1,1 1 0,-2 6 4,2-1-1,-1 0 1,1 0-1,0 1 1,0-1-1,1 2-3,0 15 22,2 10-9,1-1 0,1 1 0,2-1 0,2 1 0,10 27-13,-3-11 25,-3 1 0,0 5-25,-8-24 2,-2 0-1,0 1 1,-2-1 0,-2 0 0,-1 1-1,-2 5-1,3-31-30,-1 0-1,0-1 0,0 1 0,-1 0 0,0-1 0,0 1 0,0-1 0,-1 0 0,0 0 0,-1 0 0,1-1 0,-1 1 0,0-1 0,0 0 0,0-1 0,-1 1 0,0-1 0,0 0 0,0 0 1,0-1-1,-1 0 0,1 0 0,-1-1 0,0 1 0,1-1 0,-1-1 0,0 1 0,-1-1 0,1-1 0,-7 1 31,-4 0-151,-5 1-263,0-1-1,0-1 1,0-1-1,-23-4 415,44 5-23,1 0 0,-1 0 1,1 0-1,0-1 0,-1 1 0,1-1 0,0 1 0,-1-1 0,1 1 0,0-1 0,0 0 0,-1 0 1,1 0-1,0 1 0,0-1 0,0 0 0,0 0 0,0 0 0,0-1 0,0 1 0,1 0 0,-1 0 1,0 0-1,1-1 0,-1 1 0,1 0 0,-1-1 0,1 1 0,-1-1 0,1 1 0,0 0 0,0-1 1,0 1-1,0-1 0,0 1 0,0 0 0,0-1 0,0 1 0,1-1 0,-1 1 0,0 0 0,1-1 1,-1 1-1,1-1 23,1-3-181,1 0 0,-1 0 0,1 1 0,0-1 0,0 0 0,0 1 0,1 0 0,-1 0 0,1 0 0,0 0-1,3-1 182,9-6-651,0 0-1,1 1 1,0 1-1,1 0 0,0 1 1,0 1-1,1 1 0,8-1 652,8 0-2956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6:04:28.6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286 1 7523,'0'0'2076,"0"0"-753,0 0 81,0 27-433,3 373 627,-3-57-1270,0-196-4887,0-147 4475,0 1 1,0 0-1,0 0 1,-1-1-1,1 1 1,0 0-1,-1-1 1,1 1-1,0 0 1,-1-1-1,1 1 1,-1-1-1,1 1 1,-1-1-1,1 1 1,-1-1-1,0 1 1,1-1 0,-1 0-1,1 1 1,-1-1-1,0 0 1,0 1-1,1-1 1,-1 0-1,0 0 1,1 0-1,-1 1 1,0-1-1,0 0 1,1 0-1,-1 0 1,0 0-1,1 0 1,-1-1-1,0 1 1,0 0 83,-2 0-45,-1 0 0,1-1 1,-1 1-1,1-1 0,0 0 0,0 0 0,-1 0 1,-2-2 44,-10-8 9,1-2 1,0 1 0,1-2 0,1 0 0,-11-13-10,-15-15 738,9 13-138,19 20 224,1-1-1,0 0 0,0 0 1,1-1-1,0-1 1,-1-2-824,11 14 4,-1-1 0,0 1 0,0-1 0,0 1 0,0-1 0,1 1 0,-1-1 0,0 1 1,0 0-1,1-1 0,-1 1 0,0-1 0,0 1 0,1 0 0,-1-1 0,1 1 0,-1 0 0,0-1 0,1 1 0,-1 0 0,1 0 0,-1-1 1,0 1-1,1 0 0,-1 0 0,1 0 0,-1 0 0,1 0 0,-1 0 0,1 0 0,-1 0 0,1 0 0,-1 0 0,1 0-4,-1 0 3,74-13-6,1 3 1,49 1 2,-33 2-184,58-7-2057,-21 0-8172,54 5 10413,-178 9-395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6:04:29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157 529 96,'0'0'2863,"0"0"5236,0 0-5308,0 0-2153,0 0 95,-17-1-343,-5-1-318,10 1-39,0 0 1,0 0 0,0 2-1,0-1 1,-4 2-34,14-2 1,0 1 0,0 0 0,1-1 0,-1 1-1,0 0 1,0 0 0,1 0 0,-1 0 0,1 0 0,-1 0 0,1 0 0,-1 0 0,1 1 0,0-1 0,-1 1-1,1-1 1,0 1 0,0-1 0,0 1 0,0 0 0,1-1 0,-1 1 0,0 0 0,1 0 0,-1 0-1,-1 4-42,0 1 0,1 0 1,0-1-1,0 1 1,0 0-1,1 3 42,1-9-15,0 0 0,1-1 0,-1 1-1,0-1 1,0 1 0,1-1 0,-1 1 0,0-1 0,0 0-1,1 0 1,-1 0 0,1 1 0,-1-1 0,0 0 0,1-1-1,-1 1 1,0 0 0,1 0 15,2-1-58,5 2-76,0-1 0,0 0-1,0-1 1,0 0 0,0 0-1,0-1 1,0 0 0,-1 0-1,1-1 1,-1-1 0,1 1-1,-1-1 1,0-1 0,0 1-1,-1-2 1,0 1 0,4-3 134,21-22-664,-22 19 488,0 2 0,1-1-1,1 1 1,0 1 0,1-1 176,-12 9-36,-1 0-1,1 0 1,-1 0 0,0 0 0,1 1-1,-1-1 1,1 0 0,-1 0 0,1 0-1,-1 1 1,0-1 0,1 0 0,-1 0-1,0 1 1,1-1 0,-1 0 0,0 1 0,0-1-1,1 0 1,-1 1 0,0-1 0,0 1-1,1-1 1,-1 0 0,0 1 0,0-1-1,0 1 1,0-1 0,0 1 0,0-1-1,0 0 1,1 1 0,-1-1 0,-1 1-1,1-1 37,6 26 276,-4-18-246,1 4 93,0 0 1,1-1-1,1 1 1,0-1-1,1-1 1,0 1-1,0-1 1,2 1-124,-6-8-9,0 0-1,1 0 1,-1 0 0,1-1-1,0 1 1,0-1 0,0 0-1,0 0 1,1 0 0,-1 0-1,1 0 1,-1-1 0,1 0-1,-1 0 1,1 0 0,0 0-1,-1 0 1,1 0 0,0-1-1,0 0 1,-1 0 0,1 0-1,0 0 1,0-1 0,0 1-1,-1-1 1,3-1 9,-3 1-42,0 0-1,0 0 1,0-1-1,0 1 1,0-1-1,0 0 1,0 0 0,-1 0-1,1 0 1,-1 0-1,1 0 1,-1-1-1,0 1 1,2-3 42,22-43-752,-25 45 698,14-34-751,-1 0 0,-2-1 1,-2 0-1,-2-1 0,-1 0 1,0-11 804,1-60-159,-5-68 159,-3 177 115,0 1 1,0 0-1,0 0 0,0 0 0,0-1 0,0 1 1,0 0-1,0 0 0,0-1 0,0 1 0,0 0 1,0 0-1,0 0 0,0-1 0,0 1 0,0 0 1,-1 0-1,1 0 0,0 0 0,0-1 0,0 1 1,0 0-1,-1 0 0,1 0 0,0 0 0,0 0 0,0 0 1,0-1-1,-1 1 0,1 0 0,0 0 0,0 0 1,-1 0-1,1 0 0,0 0 0,0 0 0,-1 0-115,-12 4 1898,10-1-1750,0 0 0,0 0 0,0 1 1,0-1-1,0 1 0,1-1 0,-1 1 0,1 0 0,0 0 0,0 0 0,-1 4-148,-15 53 32,13-42 36,-25 107 34,6 1 1,5 1-1,2 45-102,13-155-50,4-18 47,-1 0 0,1 0 1,0 0-1,0 0 0,0 0 0,-1 0 1,1 0-1,0 0 0,0 0 0,0 0 1,-1 0-1,1 0 0,0 0 0,0 0 1,0 0-1,-1 0 0,1 0 0,0 0 1,0 0-1,0 0 0,-1 0 0,1 0 1,0 0-1,0 0 0,0 0 0,-1-1 1,1 1-1,0 0 0,0 0 0,0 0 1,0 0-1,0 0 0,-1-1 0,1 1 1,0 0-1,0 0 0,0 0 0,0-1 1,0 1-1,0 0 3,-15-31-160,3-1 218,2-1 0,1-1 0,1 1 0,2-1-1,1-1 1,2 1 0,1-4-58,2 36-2,1 0-1,-1-1 0,0 1 0,1 0 0,0 0 1,-1-1-1,1 1 0,0 0 0,0 0 0,0 0 1,0 0-1,1 0 0,-1 0 0,1 0 0,-1 0 1,1 1-1,-1-1 0,1 0 0,0 1 0,0-1 1,0 1-1,0 0 0,0 0 0,0 0 0,0 0 1,0 0-1,0 0 0,1 0 3,9-3-15,0 1 0,1 0 0,-1 1 0,11-1 15,-22 3 2,68-5 264,-1 3-1,11 4-265,2-1 80,76 2-48,-155-3-40,0 0 1,0 0-1,0-1 0,-1 1 0,1 0 0,0-1 0,0 0 1,0 1-1,0-1 0,-1 0 0,1 0 0,0 0 1,-1 0-1,1 0 0,-1 0 0,1 0 0,-1-1 0,0 1 1,1-1-1,-1 1 0,0-1 0,0 1 0,0-1 0,0 1 1,0-1-1,0 0 0,0 0 0,-1 1 0,1-1 1,-1 0-1,1 0 0,-1-1 8,2-9-226,-1 0 0,0 0 0,0 0-1,-2 1 1,1-3 226,-1-5-833,1 16 756,0-1 0,0 1-1,0 0 1,-1 0 0,1 0 0,-1 0 0,0 0 0,0 0 0,0 0-1,0 0 1,-1 0 0,1 1 0,-1-1 0,1 0 0,-1 1 0,0-1-1,0 1 1,0 0 0,0-1 0,-1 1 0,1 0 0,-1 0 0,1 1 0,-1-1-1,0 0 1,1 1 0,-3-1 77,-4-1 366,0 0 1,-1 0-1,0 1 1,0 1-1,1-1 0,-1 2 1,0-1-1,-4 1-366,12 1 68,1-1 0,-1 1-1,1-1 1,-1 1 0,1-1 0,0 1-1,-1 0 1,1 0 0,0 0-1,-1 0 1,1 0 0,0 0 0,0 0-1,0 0 1,0 0 0,0 0-1,0 1 1,0-1 0,0 0-1,0 1 1,1-1 0,-1 1 0,1-1-1,-1 1 1,1-1 0,-1 1-1,1-1 1,0 1 0,0-1 0,0 1-1,0 0 1,0 0-68,-2 13-58,1 1 1,1-1-1,0 5 58,1-4 125,-1 0-123,-1 4 42,1 0-1,1 0 0,1 0 1,1 0-1,2 7-43,-3-21 11,1 1 0,-1-1 1,1 1-1,0-1 0,1 0 0,-1 0 0,1 0 0,1 0 0,-1-1 0,1 0 0,-1 0 0,2 0 0,-1 0 1,0-1-1,1 0 0,0 0 0,3 1-11,2 1-1,0-1 0,1-1 0,0 0 0,-1 0 0,1-1 0,0-1 0,0 0 0,1 0 1,-1-1-1,0-1 0,1 0 0,-1-1 0,8-2 1,-9 2-188,-1 0 0,0-1 0,0-1 0,0 0-1,0 0 1,-1-1 0,1 0 0,-1-1 0,0 0 0,0 0 0,-1-1 0,1 0 0,-1 0 0,-1-1-1,2-2 189,-7 7-360,0-1-1,0 1 0,0-1 0,0 0 0,-1 1 0,0-1 1,1 0-1,-1 0 0,0 0 0,0 0 0,-1 0 0,1-1 361,1-25-7635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6:04:30.8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440 1 128,'0'0'9831,"0"0"-7019,0 0-1515,0 0-241,0 0-533,-21-1-184,-68 1 80,81 1-354,0 0 0,0 1 0,0 0 0,0 0-1,0 0 1,1 1 0,-1 0 0,1 1 0,0 0 0,0 0 0,0 0 0,0 1 0,1 0 0,0 0 0,0 1 0,0-1-1,1 1 1,-5 6-65,5-6 5,0 1 0,1 0-1,-1 0 1,1 0-1,1 0 1,-1 0 0,1 1-1,1-1 1,-1 1-1,1 0 1,0 0 0,0 6-5,0 13-29,0 0 1,2 1 0,1 3 28,0 15-69,0-26 65,1 0-1,1 0 1,2 5 4,-1-4 54,-1 0 0,-1-1 0,-1 8-54,-1-22 5,-1 0-1,-1 0 1,1 0 0,-1-1-1,0 1 1,0 0 0,-1-1-1,1 0 1,-1 1-1,-1-1 1,1 0 0,-1-1-1,1 1 1,-1 0 0,-1-1-1,1 0 1,-1 0 0,-3 3-5,-9 5-208,0 0 0,-1-1 1,0-1-1,-19 9 208,35-18-1737,2-1-2579,0 0-3291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6:04:33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0 583 8148,'0'0'2652,"0"0"-1943,0 0-431,0 0 213,0 0 42,33-4-7,16-2 34,42-12-560,-84 16 16,-1 0 0,1 0 0,-1-1 0,0 0 0,0 0 0,0 0 0,0-1 0,-1 0 0,1 0 0,-1 0 0,0-1 0,0 1 0,-1-1-1,1-1 1,-1 1 0,0 0 0,2-6-16,3-2 41,1-1 22,-2 1 0,0-1 1,-1-1-1,0 1 0,-1-1 0,0 0 0,2-15-63,-3 4 217,0 1 0,-3-1 0,0 0 0,-1-14-217,-1 16 195,1 8-88,-1 0 0,-1 1 0,0-1 0,-1 0-1,-2-4-106,3 16 75,0 0 0,0 1-1,0-1 1,-1 1-1,1-1 1,-1 1-1,0-1 1,0 1-1,0 0 1,-1 0-1,1 0 1,-1 0-1,0 0 1,0 1 0,0-1-1,0 1 1,0 0-1,0 0 1,0 0-1,-1 0 1,1 0-1,-1 1 1,-3-1-75,6 1 59,-1 0 0,0 1 0,1 0 1,-1-1-1,1 1 0,-1 0 0,0 0 1,1 0-1,-1 0 0,0 0 0,1 0 0,-1 0 1,0 0-1,1 1 0,-1-1 0,1 1 0,-1-1 1,0 1-1,1 0 0,0 0 0,-1-1 0,1 1 1,-1 0-1,1 0 0,0 0 0,0 1 0,-1-1 1,1 0-1,0 0 0,0 1-59,-3 4-46,1 1 0,0-1 0,0 1 0,1-1-1,0 1 1,-2 5 46,0 5 120,-11 36-84,3 1-1,2 0 1,2 0-1,3 5-35,-4 223-3,9-278-7,0 1 1,0 0-1,0-1 1,1 1-1,-1-1 0,1 1 1,1-1-1,-1 1 1,0-1-1,1 0 1,0 0-1,0 0 0,0 0 1,2 2 9,-1-3-29,-1 0 1,1-1 0,0 0-1,0 1 1,0-1-1,0 0 1,1-1-1,-1 1 1,0-1 0,1 1-1,-1-1 1,1 0-1,-1 0 1,1 0 0,0-1-1,-1 1 1,1-1-1,0 0 29,21 3-181,1-2 0,-1-1 0,1 0 0,0-2 0,-1-1 0,0-1 0,19-6 181,-21 4 6,1 1 1,0 0-1,0 2 0,0 1 0,0 1 1,16 1-7,-37 1 3,-1-1 0,0 0 0,0 1 1,0-1-1,0 1 0,0 0 0,0-1 1,0 1-1,0 0 0,0 0 0,-1 1 1,1-1-1,0 0 0,-1 1 0,1-1 1,-1 1-1,1-1 0,-1 1 0,1-1 1,-1 1-1,0 0 0,0 0 0,0 0-3,5 9-12,-1-1-1,-1 1 0,4 11 13,-3-6-95,2-1-196,-6-12-41,1 0 0,-1 1-1,0-1 1,1 0 0,-2 0-1,1 1 1,0-1 0,-1 1 0,1-1-1,-1 0 1,0 2 332,0 8-4797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6:04:31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70 10821,'0'0'2342,"0"0"-661,0 0-387,0 0-352,0 0-379,0 0-558,0 0 0,-1 0 0,1 0-1,0-1 1,0 1 0,0 0 0,0 0 0,0 0 0,0 0 0,0 0 0,0 0 0,0-1 0,0 1 0,-1 0 0,1 0 0,0 0 0,0 0-1,0 0 1,0 0 0,0 0 0,0 0 0,-1 0 0,1-1 0,0 1 0,0 0 0,0 0 0,0 0 0,0 0 0,-1 0 0,1 0 0,0 0-1,0 0 1,0 0 0,0 0 0,-1 0 0,1 0 0,0 0 0,0 0 0,0 0 0,0 1 0,0-1 0,-1 0 0,1 0 0,0 0 0,0 0 0,0 0-5,-1 4 4,0 0 0,0 0 0,0-1-1,1 1 1,0 0 0,0 0 0,0 0 0,0 0 0,1 0 0,-1 1-4,2 14 22,-3-6-18,2 0 1,-1-1-1,2 1 0,0 0 1,0 0-1,1-1 0,1 1-4,-2-8-2,0 0-1,0-1 1,0 0-1,1 1 0,-1-1 1,1 0-1,0 0 1,1-1-1,-1 1 1,0-1-1,1 1 0,0-1 1,0 0-1,0-1 1,0 1-1,0-1 0,1 1 1,-1-1-1,1-1 1,2 2 2,6 0-39,-1 0 0,1 0 0,0-2 0,-1 1 0,1-2 1,0 0-1,3 0 39,-7-1-11,0 0 0,0 0 1,0 0-1,0-1 0,-1-1 1,1 1-1,-1-1 0,0-1 0,0 1 1,6-5 10,1-4-40,0-1 0,-1-1 1,-1 0-1,0-1 1,-1-1-1,0 0 0,-1 0 1,-1-1-1,-1-1 0,-1 1 1,0-1-1,-1-1 0,-1 1 1,1-6 39,-3 1-1016,-4 8-2488,-5 14-2092,-8 2 4013,12-1 425,-10 6-1688,3 3 1573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6:04:32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7844,'0'0'3735,"0"0"-2626,0 0-770,0 0-173,0 0-41,7 30 134,1 5-205,-3-8-25,2 0-1,1 0 1,1 0 0,1-1-1,12 21-28,-14-31 15,1 0-1,1 0 1,0-1 0,1-1-1,0 1 1,1-2-1,2 2-14,-8-10 6,0 0 0,1 0 0,0 0 0,0 0 0,0-1 0,0-1 0,1 1 0,-1-1 0,1 0 0,0-1 0,0 0 0,0 0 0,0-1 0,0 0 0,1 0 0,3-1-6,2 0-17,-3 1 8,-1-1 1,1-1-1,-1 0 0,6-1 9,-12 1-67,0-1-1,0 1 0,-1-1 1,1 1-1,0-1 0,-1 0 1,0 0-1,1 0 0,-1-1 1,0 1-1,0-1 0,0 0 1,1-2 67,0 2-433,-1-1 1,1 0 0,-1 1 0,0-1 0,-1-1-1,1 1 1,-1 0 0,0-1 0,0 1 0,0-1-1,0 0 1,-1 1 0,0-1 0,1-5 432,-2-12-5869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6:04:32.3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0 371 9012,'0'0'3522,"0"0"-2674,0 0-336,0 0-127,0 0-385,0 185 96,7-141 32,4-10-128,3-5 0,3-14-705,8-12-2144,-19-3-961,1 0-2128</inkml:trace>
  <inkml:trace contextRef="#ctx0" brushRef="#br0" timeOffset="1">140 54 12150,'0'0'2641,"0"0"-1665,0 0 33,0 0-785,0 0-224,0 0-1585,0-54-3233,3 57 256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6:04:34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9893,'0'0'1168,"0"0"-496,0 0 561,0 0-993,0 0-16,0 0 593,35 207-561,-35-110 32,0 4-240,0-7 16,0-3-16,0-13-48,0-18-112,0-10-1505,0-50-2401,0 0-1536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6:04:35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 12198,'0'0'2881,"0"0"-2353,0 0-128,0 0-400,0 0-256,0 0 256,73-28 32,-6 37 32,-1-6-128,7-3-160,-49 0-4386,-10 0-2321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6:04:35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0 499 10229,'0'0'571,"0"0"-401,0 0-82,0 0 24,0 0 134,34-10 55,105-35-151,-133 43-133,0 0 0,0-1 1,0 0-1,-1-1 0,1 1 1,-1-1-1,0 0 0,1 0-17,-4 1 14,0 0 0,1 0 0,-1 0 0,0 0 0,-1 0 0,1 0 0,0 0 0,0-2-14,2-4 27,0 0 31,-1 0 0,0 0-1,0-1 1,-1 1 0,0-1-1,0 0 1,-1 1 0,-1-2-58,0-78 426,-2 67-276,1 10 4,-2 1 0,1 0 0,-2 0 0,1 0 0,-2 0 0,1 0 1,-2 1-1,1 0 0,-1 0 0,-1 0 0,0 1 0,0 0 0,-1 0 0,0 1 0,0 0 0,-1 0-154,7 7 169,1-1-1,-1 1 0,0 0 1,0 0-1,1 0 1,-1 1-1,0-1 0,0 0 1,0 1-1,0-1 0,0 1 1,0-1-1,0 1 1,0 0-1,0 0 0,0 0 1,0 0-169,1 0 187,1 0 189,-1 0-224,1 0-153,0 0-1,0 0 1,-1 0 0,1 0 0,0 0-1,0 1 1,-1-1 0,1 0 0,0 0-1,-1 0 1,1 0 0,0 0 0,0 0-1,0 0 1,-1 1 0,1-1 0,0 0-1,0 0 1,-1 0 0,1 1 0,0-1 0,0 0-1,0 0 1,0 0 0,-1 1 0,1-1-1,0 0 1,0 0 0,0 1 0,0-1-1,0 0 1,0 0 0,0 1 0,0-1-1,0 0 1,0 1 0,0-1 0,0 0-1,0 1 2,-1 2-10,-9 39 16,2 1 0,2 0 1,1 1-1,3 2-6,1 186 171,3-117-260,-3-86-28,0-12 6,1 0 0,0 0 0,1-1 1,1 1-1,3 10 111,-4-24-47,-1 1-1,1-1 0,0 0 1,0 0-1,1 0 1,-1 0-1,1 0 1,-1-1-1,1 1 1,0 0-1,0-1 1,0 1-1,1-1 1,-1 0-1,0 1 0,1-1 1,0 0-1,-1-1 1,1 1-1,0 0 1,0-1-1,0 0 1,0 1-1,0-1 1,0 0-1,0-1 0,0 1 1,1-1-1,-1 1 1,3-1 47,4 1-63,0 0 1,0-1-1,0-1 1,0 0-1,1 0 0,-1-1 1,-1 0-1,1 0 1,0-1-1,0-1 0,-1 0 1,0 0-1,0-1 63,64-41 2,-44 26-11,1 2 0,22-10 9,-40 22 28,0 1-1,1 1 1,0 0-1,-1 1 1,1 0 0,1 1-1,-1 1 1,0 0-1,2 0-27,-8 1 37,1 0 0,0 0-1,0 1 1,-1 0 0,5 2-37,-8-2 9,-1 0 0,0 1 0,1 0 1,-1-1-1,0 1 0,0 0 0,0 1 0,0-1 0,0 0 0,-1 1 1,1 0-1,0 1-9,37 45 113,19 31-113,-22-23-4731,-30-47-2161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4:31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60 4914,'0'0'2127,"2"23"-1111,3 8-828,0-4-48,-2 0 0,-1 1 0,-2 15-140,0-38 8,0 0 0,1 0 1,0 0-1,0 0 0,0 0 0,0-1 0,1 1 0,-1-1 0,1 1 0,1-1 0,-1 1 0,0-1 0,1 0 1,0 0-1,0 0 0,0-1 0,1 1 0,-1-1 0,1 1 0,0-1 0,0 0 0,0-1 0,0 1 0,0-1 1,1 1-1,-1-1 0,1-1 0,-1 1 0,1-1 0,0 0 0,1 1-8,3 0-5,-1 0 0,1-1-1,0 0 1,0 0 0,0-1 0,-1 0 0,1-1-1,0 1 1,0-2 0,4 0 5,-7 0-20,0 0 0,0 0 0,-1 0 0,1-1 0,-1 0 0,1 0 0,-1 0 0,0-1 0,-1 0 0,1 0 0,0 0 0,-1 0 0,0-1 0,0 1 0,1-3 20,2-5-146,0-1 0,-1 1 0,0-1 0,-1 0 0,-1 0 0,0 0-1,0-1 1,-2 0 0,1 0 0,-2 1 0,0-1 0,-1 0 0,0 0 0,-1 0 0,-1 0 0,0-4 146,1 14 144,0 1 0,-1 0 1,1 0-1,0 0 0,-1 0 0,0 0 0,0 0 1,0 0-1,0 1 0,0-1 0,0 1 0,-1-1 1,1 1-1,-1 0 0,1 0 0,-1 0 1,0 0-1,0 1 0,0-1 0,0 1 0,0 0 1,0-1-1,0 1 0,-1 1 0,1-1 1,-2 0-145,-12-2 807,0 1 0,0 1 1,-1 0-1,-11 2-807,10-1 208,8 0-100,-19-1 49,30 1-154,-1 0-1,0 0 0,0 0 1,0 0-1,1 0 1,-1 0-1,0 0 1,0 1-1,0-1 1,1 0-1,-1 0 0,0 1 1,1-1-1,-1 1 1,0-1-1,0 0 1,1 1-1,-1-1 0,1 1 1,-1-1-1,0 1 1,1 0-1,-1-1 1,1 1-1,0 0 1,-1-1-1,1 1-2,-1 4-441,1 0 0,-1-1 0,1 1 0,0 0 0,1 0 0,-1 0 0,2 2 441,8 9-2590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6:04:36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11077,'0'0'2772,"0"0"-1465,0 0-34,0 0-502,0 0-430,9-1-122,41-3 66,-1 3 0,1 2 0,15 3-285,157 22 786,-221-26-861,0 0-1,0 0 1,1 1 0,-1-1-1,0 0 1,0 1 0,0-1 0,1 0-1,-1 1 1,0 0 0,0-1-1,0 1 1,0 0 0,0-1-1,0 1 1,0 0 0,0 0 0,0 0-1,0 0 1,-1 0 0,1 0-1,0 0 1,-1 0 0,1 0-1,-1 0 1,1 1 0,-1-1 0,1 0 75,-1 1-188,0-1 1,0 1 0,0-1 0,0 1-1,-1-1 1,1 1 0,0-1 0,-1 1-1,1-1 1,-1 0 0,1 1-1,-1-1 1,0 0 0,1 1 0,-1-1-1,0 0 1,0 0 0,0 0 0,0 0-1,0 1 1,0-1 0,-1-1 0,1 1-1,0 0 1,-1 0 187,-27 17-6784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6:04:36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 10085,'0'0'3521,"0"0"-1776,0 0-721,0 0-1024,0 0 33,0 0-33,153 50 80,-69-50-32,6 0-96,4-16-1025,4-21-2128,-67 21-1634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3:08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2 202 1265,'0'0'7390,"0"0"-4979,0 0-1954,0 0-641,-1-2 34,1 1 149,0 1-1,0 0 1,0-1-1,-1 1 1,1-1 0,0 1-1,0-1 1,0 1-1,0 0 1,0-1-1,0 1 1,0-1 0,0 1-1,1 0 1,-1-1-1,0 1 1,0-1 0,0 1-1,0-1 1,1 1-1,-1 0 1,0-1-1,0 1 1,0 0 0,1-1-1,-1 1 1,0 0-1,1-1 1,-1 1-1,0 0 2,15-13 48,-1 1 0,1 1 0,16-10-48,23-17 214,-11 0-33,-28 24-122,0 1 0,1 0-1,1 1-58,-17 12-3,0-1 0,0 1-1,0 0 1,1 0-1,-1 0 1,0-1-1,0 1 1,0 0-1,1 0 1,-1 0-1,0 0 1,0 0 0,1-1-1,-1 1 1,0 0-1,0 0 1,1 0-1,-1 0 1,0 0-1,0 0 1,1 0 0,-1 0-1,0 0 1,0 0-1,1 0 1,-1 0-1,0 0 1,0 0-1,1 0 1,-1 0-1,0 0 1,0 1 0,1-1-1,-1 0 1,0 0-1,0 0 1,0 0-1,1 0 1,-1 1-1,0-1 1,0 0-1,0 0 1,1 0 0,-1 1-1,0-1 1,0 0-1,0 0 1,0 1 3,1 13-148,-1-9 237,0 54 320,-2 0-1,-10 54-408,7-73-120,1 2 0,2 19 120,2-4-3598,0-51 2882,1 0-3700,3-6 1028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3:08.4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3 144,'0'0'955,"0"0"1321,0 0 3580,0 0-3274,0 0-1771,-7 0-194,-18-3-4,24 3-592,1 1-1,-1-1 1,1 0-1,-1 0 1,1 0-1,-1 1 0,1-1 1,-1 0-1,1 1 1,-1-1-1,1 0 1,-1 1-1,1-1 1,0 1-1,-1-1 0,1 0 1,0 1-1,-1-1 1,1 1-1,0-1 1,0 1-1,-1-1 1,1 1-1,0-1 0,0 1 1,0 0-1,0-1 1,0 1-1,0-1 1,0 1-1,0-1 1,0 1-1,0-1 0,0 1 1,0 0-1,0-1 1,0 1-1,0-1 1,0 1-1,1-1 1,-1 1-21,0 2 15,0 1-14,0 0 0,0-1 0,0 1 0,1 0 0,-1 0 0,1-1 0,0 1 0,0 0 0,0-1 0,1 1 0,-1-1 0,1 1 0,0-1 0,0 0 0,0 0 0,0 0 0,1 0 0,-1 0-1,1 0 1,-1-1 0,1 1 0,0-1 0,0 0 0,0 0 0,1 0 0,-1 0 0,0 0 0,1-1 0,-1 1 0,1-1 0,-1 0 0,1 0 0,3 0-1,16 3-66,0-1-1,0 0 1,0-2 0,1-1-1,12-2 67,15 1-1,4 0 85,-17 0-31,-1 1-1,10 3-52,-44-2-1,-1-1 0,1 1 1,-1 0-1,1 0 0,-1 0 0,0 1 0,0-1 0,1 0 1,-1 1-1,0 0 0,0-1 0,-1 1 0,1 0 0,0 0 1,-1 0-1,1 0 0,-1 0 0,1 0 0,-1 1 0,0-1 1,0 0-1,0 1 0,0-1 0,0 1 0,-1-1 0,1 1 1,-1 0 0,3 12 22,0 1 1,-1 0 0,-1 0-1,0 0-22,-1-10 12,1 70 45,-3-1-1,-3 1 1,-3-1 0,-10 31-57,8-47-477,6-30-338,-1-1-1,-2 0 1,0 0-1,-2 0 1,-2 1 815,10-25-566,-1 0 1,0-1-1,0 1 0,-1-1 1,1 1-1,0-1 1,-1 0-1,0 0 0,0 0 1,0 0-1,0 0 1,-3 1 565,-6-1-2506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3:08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16 271 1105,'0'0'6338,"0"0"-3856,0 0-674,-15-115-1039,37 97 47,16 5-16,12-3-431,13 3-65,9-6-160,8-1-48,1-2-96,-14-1-1969,-49 16-4642,-16 3 1393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3:44.9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134 140 224,'0'0'174,"0"0"1333,0 0 4165,0 0-3591,-22 1-1593,-89 3 603,118-5-1156,1 1-1,-1-1 1,1 0 0,-1-1-1,1 0 1,2-1 65,15-4 0,141-23 120,1 6 0,16 7-120,341-8 114,-181 12-73,153-6 84,39 24-125,-344 4 1,164 4-42,-228-13 38,816-6 201,-904 5-145,102-5 814,-139 6-891,0 0 0,-1-1 0,1 1 0,-1 0 1,1 1-1,0-1 0,-1 0 0,1 0 0,0 1 0,-1-1 0,1 1 0,-1-1 0,1 1 0,-1 0 0,1-1 0,-1 1 0,1 0 24,-2 0-257,1 0 0,-1-1 0,1 1 1,-1 0-1,1 0 0,-1 0 0,0-1 0,1 1 0,-1 0 1,0 0-1,0 0 0,1 0 0,-1 0 0,0 0 0,0-1 1,0 1-1,0 0 0,0 0 0,0 0 0,-1 0 1,1 0-1,0 0 0,0 0 0,-1-1 0,1 1 0,0 0 1,-1 0-1,1 0 0,-1-1 0,1 1 0,-1 1 257,-10 9-3127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3:49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1 291 11061,'0'0'363,"0"0"-416,0 0 101,32-18 58,-8 4-91,208-112 66,-167 92-47,131-64 12,-195 98-25,-1 0-1,0 0 0,0 0 1,0 0-1,0 0 1,0 0-1,0-1 0,0 1 1,0 0-1,0 0 0,1 0 1,-1 0-1,0 0 0,0 0 1,0 0-1,0 0 1,0 0-1,0 0 0,0 0 1,0 0-1,1 0 0,-1 0 1,0 0-1,0 0 0,0 0 1,0 0-1,0 0 1,0 0-1,0 0 0,0 0 1,1 0-1,-1 1 0,0-1 1,0 0-1,0 0 0,0 0 1,0 0-1,0 0 1,0 0-1,0 0 0,0 0 1,0 0-1,0 0 0,1 0 1,-1 1-1,0-1 0,0 0 1,0 0-1,0 0 1,0 0-1,0 0 0,0 0 1,0 0-21,-1 10 51,0-6 80,-9 36 191,-1 0-1,-2-1 0,-8 14-321,-1 5 269,-3 20-269,11-18-383,2 1 0,4 0 0,2 1-1,2 0 1,4 6 383,0-42-4821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4:15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4618 7652,'-27'25'325,"-87"80"-168,82-76-64,23-20 257,0 0-1,0-1 1,-1-1-1,0 0 1,0 0 0,-2 0-350,5-3 1209,-6 1 806,13-6-2005,0 0 1,-1 1-1,1-1 1,0 0-1,0 0 1,0 0-1,0 0 1,0 0-1,0 0 1,0 1-1,0-1 1,0 0-1,0 0 1,1 0-1,-1 0 1,0 1-1,1-1 1,-1 0-1,0 0 1,1 0-1,-1 1 1,1-1-11,19-43 81,1 1 0,2 1 0,22-29-81,-10 16 18,22-35 57,3 2 1,4 4-1,4 2 1,31-25-76,254-255 61,-75 76 54,188-201 223,-93 95-15,211-158 143,-397 381-377,-53 40-79,-5-5 0,-7-6 0,-5-6 0,51-90-10,-16 2 52,144-206 19,-237 358-55,48-64 24,-81 114-33,1 2 0,2 0 0,14-9-7,-35 31 3,2 1 0,-1-1-1,1 2 1,0 0 0,1 0-1,7-3-2,-15 8 6,-3 1 20,0 0 4,0 0-12,0 0-2,0 0-5,0 0-14,0 0 27,0 0 6,0 0-4,0 0 57,0 5-26,0-1 0,-1 1 1,1-1-1,-1 0 0,0 1 0,-1-1 0,1 0 0,-1 0 1,0 0-1,0 0 0,0 0 0,0-1 0,-1 1 0,-2 2-57,-6 11 83,-170 252-424,133-212-2375,2-10-3348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5:13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0 528 5250,'0'0'961,"0"0"82,0 0 112,0 0 80,0 0-229,0 0-648,7 5-126,0-1-178,0 0-1,0 0 1,1-1 0,-1 0 0,1-1-1,0 0 1,0 0 0,0-1 0,0 0-1,0 0 1,0 0 0,0-1 0,0-1-1,0 1 1,1-2-54,16 0 34,-1-2 0,1-1 0,-1-1 0,16-6-34,-8 0 22,0-1 0,-1-1 1,-1-2-1,22-15-22,-34 19-8,-1-1-1,0 0 1,-1-1-1,-1-1 0,0 0 1,-1-1-1,-1-1 1,3-4 8,-11 12-172,-1 0 1,0-1 0,0 0-1,-1 0 1,0 0-1,-1 0 1,0-1-1,0 1 1,-1-1-1,-1 1 1,0-1-1,0 1 1,-1-1 171,1 0-116,0 7 96,-1-1 0,1 0 0,-1 0 1,0 1-1,0-1 0,0 1 0,-1-1 0,0 1 1,1-1-1,-2 1 0,1 0 0,0 0 0,-1 0 1,-2-2 19,0 0-23,0 0 1,-1 0 0,0 1 0,-1 0-1,1 0 1,-1 0 0,0 1-1,-4-2 23,-2-1 147,-1 2 0,0-1 0,0 2 0,-1-1 0,1 2 0,-1 0 0,0 1 0,0 1 0,-6 0-147,20 1 41,0 0 1,0 0-1,0 0 0,0 0 1,0 0-1,0 1 0,0-1 1,0 0-1,0 1 0,0-1 1,0 1-1,0-1 0,0 1 1,0-1-1,1 1 1,-1 0-1,0 0 0,0-1 1,1 1-1,-1 0 0,0 0 1,1 0-1,-1-1 0,1 1 1,-1 0-1,1 0 0,-1 0 1,1 0-42,-7 32 415,7-26-358,-8 94 74,4-1-1,6 34-130,0-13 43,-3-94-37,1 1 2,1-1-1,1 4-7,-1-24-3,0 0-1,0 1 1,1-1 0,0 0 0,1 0 0,-1 0 0,1 0-1,1 0 1,3 5 3,-6-10-24,0 0 1,1 0-1,-1 0 1,1-1-1,-1 1 0,1-1 1,0 1-1,0-1 0,0 1 1,0-1-1,0 0 0,0 0 1,0 0-1,0 0 0,0 0 1,1-1-1,-1 1 0,0-1 1,0 1-1,1-1 1,-1 0-1,0 0 0,1 0 1,-1 0-1,0 0 0,1 0 1,-1-1-1,0 1 0,0-1 1,1 0-1,-1 0 24,4-1-56,0-1-1,0 0 1,0 0 0,0 0-1,-1-1 1,0 0-1,1 0 1,-1 0 0,4-5 56,11-15-90,-15 18 75,0-1 0,0 1-1,0 0 1,1 0-1,0 1 1,0 0-1,1 0 1,-1 0 0,1 1-1,0 0 1,5-2 15,-11 5-7,0 1 1,0 0-1,-1 0 1,1 0-1,0 0 1,0 0-1,0 0 1,0 0-1,-1 0 1,1 0-1,0 0 1,0 0-1,0 0 1,-1 1-1,1-1 0,0 0 1,0 1-1,-1-1 1,1 0-1,0 1 1,-1-1-1,1 1 1,0-1-1,-1 1 1,1 0-1,-1-1 1,1 1-1,-1-1 1,1 1-1,-1 0 7,11 24 86,-9-19-64,13 44 188,-13-39-192,1 1 0,0-1 0,1 0 0,0 1 0,1-2 0,0 1 1,1 0-1,3 3-18,-7-12-129,1 0 0,-1 0 0,0-1 1,1 1-1,0 0 0,-1-1 1,1 0-1,0 1 0,0-1 1,0 0-1,0 0 0,0-1 1,0 1-1,0-1 0,0 0 0,0 1 1,0-1-1,0 0 0,0-1 1,0 1 128,0 0-369,10 0-3049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5:14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 8180,'0'0'80,"0"0"-32,0 0 272,0 0 64,153-9-112,-123 9-160,-5 0-64,-7 0 64,-6 0-112,-12 4-1040,0 1-2594,0 2-416</inkml:trace>
  <inkml:trace contextRef="#ctx0" brushRef="#br0" timeOffset="1">70 197 7475,'0'0'1201,"0"0"-1137,0 0 48,0 0 1601,0 0-545,0 0-543,161 14-241,-121-12-256,0 2 0,-3 1-80,1 2-48,-5-5-160,-26-2-4050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4:31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79 993 12118,'0'0'456,"0"0"-139,0 0-226,0 0-155,1-5 35,2-1 39,0-1 1,0 1-1,0 1 1,1-1 0,-1 0-1,1 1 1,1 0 0,-1 0-1,1 0 1,0 0 0,2-1-11,17-18 53,8-12-32,-1-2 0,-2-2 0,-2 0 1,-2-2-1,-1-1 0,-3-1 0,-1 0 0,3-16-21,-5 5-55,-2-1-1,-2-1 1,-3 0 0,-3 0 0,-2-1 0,-2-50 55,-3 105 10,-1 0 0,0 0 0,0 0 0,-1 0 0,1 0 0,0 0 0,-1 0 0,0 0 0,0 0 0,0 1 0,0-1 1,0 0-1,0 0 0,-1 1 0,1-1 0,-3-1-10,2 2 25,0 1 0,0 0 0,0-1 0,0 1 0,-1 0 0,1 0 0,0 1 0,-1-1 1,1 0-1,-1 1 0,1-1 0,-1 1 0,1 0 0,-1 0 0,1 0 0,-1 0 0,1 1 0,-1-1 0,-2 1-25,2 0 29,-1-1 0,1 1 0,-1 0 0,1 0 0,-1 1 0,1-1 0,0 1-1,0 0 1,0-1 0,0 1 0,0 1 0,0-1 0,-2 3-29,-4 4 30,1 0-1,1 1 1,-5 7-30,10-14 5,-33 51 21,3 2 0,2 1 0,3 2 0,2 2-26,-20 60 88,-13 68-88,41-124 75,3 0 0,2 1 1,4 0-1,2 0 0,3 16-75,3-76 6,0 1-1,0-1 1,1 1-1,0-1 1,0 1-1,0-1 1,1 0-1,0 1 1,0-1-1,1 0 1,-1 0-1,2 0-5,-1-2 0,0 0 0,1 0-1,-1 0 1,1 0 0,0-1-1,0 0 1,0 0 0,1 0-1,-1 0 1,1-1 0,-1 1-1,1-1 1,0 0 0,0-1-1,2 1 1,19 4 6,0-1 0,1-2 0,-1 0-1,1-2 1,0-1 0,0-1-1,22-4-5,-20 1 19,0-2 0,0-1-1,-1-2 1,13-5-19,-13 3 7,1 2 1,0 1-1,0 1 0,12 0-7,-24 4-5,1 0 0,-1-2 0,1 0-1,-1-1 1,-1-1 0,9-5 5,-12 5-127,1 1 0,0 0 0,0 1 0,0 1 0,0 0 0,0 1 0,1 1 0,0 0 1,1 1 126,-16 1-4,1 1 1,0-1 0,0 1-1,-1-1 1,1 1 0,0 0-1,-1-1 1,1 1 0,-1 0-1,1 0 1,-1-1 0,1 1-1,-1 0 1,0 0 0,1 0-1,-1 0 1,0 0 0,0-1-1,0 1 1,1 0 0,-1 0-1,0 0 1,0 0 0,0 0-1,-1 0 1,1 0 0,0 0 0,0-1-1,-1 2 4,2 3-10,-4 116 42,0-68 21,5 42-53,-2-93-4,1 0-1,-1 0 0,1 0 1,0 0-1,0 0 0,0 0 1,0 0-1,0 0 1,0 0-1,0-1 0,1 1 1,-1 0-1,1-1 0,-1 1 1,1-1-1,-1 1 0,1-1 1,0 0-1,0 0 1,0 1-1,0-2 0,0 1 1,0 0-1,0 0 0,0 0 1,0-1-1,0 0 0,0 1 1,1-1-1,-1 0 1,0 0-1,0 0 5,6 1-117,-1-1 1,0 0-1,0 0 0,0-1 0,0 0 1,1 0-1,-1 0 0,0-1 1,0 0-1,0-1 117,9-7-419,0 0 1,-1-1-1,0 0 1,-1-1-1,-1-1 0,0 0 1,5-7 418,-18 20-10,45-51-1030,-2-1 0,-3-2 1,-2-2-1,30-59 1040,-17 12-98,-3-1 1,15-58 97,-57 144 469,13-40 682,-14 18 3760,-5 39-2835,-4 6-852,-14 21-996,1 1 0,1 0-1,2 1 1,-8 22-228,-42 123 47,33-69-12,-11 81-35,41-182-1,-1 8 10,0-1-1,-1 0 0,-1 0 1,-1 4-9,4-12 1,0 0 1,0 1-1,0-1 1,0 0-1,-1-1 1,1 1-1,-1 0 1,1 0-1,-1 0 1,0-1-1,1 1 1,-1-1 0,0 0-1,0 1 1,0-1-1,0 0 1,0 0-1,-1 0 1,1 0-1,0-1 1,0 1-1,-1-1-1,-2 1-4,-1-1 1,0 0-1,0 0 0,1 0 0,-1-1 0,0 0 1,1 0-1,-1 0 0,1-1 0,0 0 0,-1 0 1,1 0-1,0-1 0,0 1 0,0-1 0,0-1 1,1 1-1,-1-1 0,1 1 0,0-1 0,0-1 1,0 1-1,0-1 4,-2-3-8,1 0-1,-1 0 1,1 0 0,1 0 0,0-1-1,0 0 1,0 0 0,1 0 0,1 0-1,-1-1 1,2 1 0,-1 0 0,1-7 8,1 9-4,-1 0-2,1 0-1,0 1 1,0-1 0,1 0-1,1-6 7,-1 11-4,0-1 0,0 1 0,0 0 1,0 0-1,0-1 0,1 1 0,-1 0 0,1 0 0,-1 0 0,1 1 0,0-1 1,0 0-1,0 1 0,0-1 0,0 1 0,0-1 0,1 1 4,8-5-19,1 0-1,-1 1 1,1 1 0,0 0-1,1 1 1,-1 0 0,1 1-1,-1 0 1,2 1 19,31-2-27,42 4 27,-32 0-23,-36-1 19,0 1 1,-1 1-1,1 1 0,0 1 1,-1 0-1,0 2 0,11 3 4,-18-4-3,0 0-1,0 0 0,-1 1 1,1 1-1,-1-1 0,-1 2 1,1-1-1,-1 1 1,-1 1-1,1 0 0,-1 0 1,2 5 3,-5-6 0,-1 0 1,0 1 0,0-1 0,-1 1-1,0 0 1,-1 0 0,0 0-1,0 0 1,-1 0 0,0 1 0,-1-1-1,0 0 1,0 2-1,-2 11 7,0-1-1,-1 1 1,-1-1 0,-1 0-1,-2 1-6,0 20-394,6-24-2458,1-16-1492,0-2-2998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5:56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1665,'0'0'998,"0"0"-417,0 0-79,0 0-83,0 0-158,0 0-138,0 0-73,0 0 89,0 0 397,2-1 388,0 1-525,-2 0-280,1 0-1,-1 0 1,1-1 0,-1 1 0,1 0 0,0 0 0,-1 0 0,1-1-1,-1 1 1,0 0 0,1 0 0,-1-1 0,1 1 0,-1 0 0,1-1-1,-1 1 1,0-1 0,1 1 0,-1-1 0,0 1 0,1-1 0,-1 1 0,0-1-1,0 1 1,1-1 0,-1 1-119,0-1 518,0 1-97,0 0-173,0 0-141,0 0-38,0 0-37,0 0 19,0 0 40,0 0 32,0 0 61,0 0 32,0 0 2,0 0 23,0 0-36,0 0-48,0 0-18,0 0-72,0 0-24,0 0-14,0 0 27,0 0 0,0 0-24,0 0 21,0 0 3,0 0 24,0 0 35,0 0 21,0 0-58,0 0-41,0 0-80,0 0-496,0 0-2025,0 0-2200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6:01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536 73 432,'0'0'8513,"0"0"-6253,-25-12-1540,-84-34-341,103 43-331,0 1-1,0-1 1,0 2-1,-1-1 1,1 1-1,-1 0 1,0 0-1,1 1 1,-1 0-1,1 0 1,-4 1-48,-9 0 150,13-1-112,1 0 1,-1 1-1,1 0 1,0 0-1,-1 0 1,1 1-1,0-1 1,0 1-1,0 1 1,0-1-1,0 1 1,1-1 0,-1 1-1,-2 3-38,0 0 45,0 1 0,0 0 1,0 1-1,1-1 0,0 1 0,0 1 0,-3 7-45,-6 13 110,2 1-1,1 1 1,2 0 0,-3 15-110,1 3 40,3 0 0,2 1 0,2 0 0,2 0 0,3 10-40,0-45 1,0 0 1,1 1-1,1-1 1,1 0-1,0 1 1,1-1-1,0-1 1,7 14-2,-8-20-6,2-1 1,-1 1-1,1-1 1,0 0-1,0 0 1,1 0 0,0-1-1,1 1 1,-1-2-1,1 1 1,0-1 0,0 0-1,1 0 1,0-1-1,-1 0 1,2 0 5,8 2-16,0-2-1,0 0 1,0-1 0,0 0-1,1-1 1,-1-1 0,1-1-1,15-2 17,-33 2 0,6 0-3,0 0 0,0-1 0,-1 1 0,1-1 0,0-1 0,-1 1 0,1-1 0,-1 0 0,6-2 3,-9 2-1,0 1 0,0 0 0,0-1 0,0 1 0,-1-1 0,1 1 1,-1-1-1,1 0 0,-1 0 0,1 0 0,-1 0 0,0 0 0,0 0 0,0 0 0,0 0 0,0 0 1,-1 0-1,1 0 0,-1-1 0,1 1 0,-1 0 0,0-1 0,0 1 0,0 0 0,0-1 1,0 1 0,0-1 2,-1 0 1,1 1 0,-1-1-1,1 0 1,-1 1 0,0-1-1,0 0 1,-1 1 0,1-1-1,0 1 1,-1 0 0,1-1-1,-1 1 1,0 0 0,0 0-1,0 0-2,-3-3 14,0 1 0,0 0-1,-1 0 1,1 0 0,-1 1 0,0 0-1,-1 0-13,-7-3 26,-1 1 0,1 0 0,-1 1-1,0 1 1,0 0 0,-3 1-26,-16-1 12,0 1 1,-26 3-13,46 0 6,0 1 0,0 0 1,1 0-1,-1 2 0,1 0 0,-1 0 0,1 1 1,0 1-7,10-5-24,0 1 0,0 0 0,0 0 0,0 0 0,1 0 0,-1 0 0,0 0 0,1 1 1,0 0-1,-1-1 0,1 1 0,0 0 0,0 0 0,1 0 0,-2 2 24,3-3-156,-1 0 1,1 0-1,-1-1 1,1 1-1,0 0 1,0 0-1,0 0 0,0 0 1,0 0-1,1 0 1,-1 0-1,1-1 0,-1 1 1,1 0-1,-1 0 1,1-1-1,0 1 0,0 0 1,0-1-1,0 1 1,0 0-1,0-1 1,1 0-1,-1 1 0,0-1 1,1 0-1,-1 0 1,1 1-1,-1-1 0,1 0 156,38 21-3897,-7-13-690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6:01.9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262 0 208,'0'0'9642,"0"0"-7535,0 0-1888,0 0-16,-21 27-6,-3 2-154,5-7-18,1 1 0,1 0 1,1 2-1,1 0 1,1 0-1,-4 13-25,-8 22 116,3 1 0,-6 26-116,23-65 47,1-1-1,1 1 1,1 0 0,1 0-1,1 0 1,1 0-1,1 1 1,0-1-1,2 0-46,-2-17 9,1 0 0,-1 0-1,1 0 1,0 0 0,0 0-1,0 0 1,1 0 0,-1-1 0,1 1-1,0-1 1,1 0 0,-1 0-1,1 0 1,1 1-9,3 1 6,-1 0 0,1-1 0,-1 0 0,1-1 0,1 1 0,-1-2 0,1 1 0,1-1-6,12 4 4,0-2 1,1 0 0,0-2-1,0 0 1,0-1 0,8-2-5,-15 1-62,20-1-821,-35 0 705,1 0-1,-1 0 1,0-1 0,1 1 0,-1 0 0,0-1 0,0 1 0,1-1 0,-1 1-1,0-1 1,0 0 0,0 1 0,0-1 0,1 0 0,-1 0 0,0 0 0,-1 0 0,1 0-1,0 0 1,0 0 0,0 0 0,0-1 178,2-7-469,-1 0 1,0 0-1,-1-1 1,1 1-1,-2-1 1,1 1-1,-1-1 0,-1 1 1,0-1 468,0-19-641,-1-19-877,-2-1 0,-6-16 1518,2 5-432,2-9 432,6 67-8,0 0 1,0 1 0,-1-1 0,1 0 0,0 0 0,-1 1-1,1-1 1,-1 0 0,1 0 0,-1 1 0,0-1 0,0 0 7,-6-3 1751,-5 4 4646,12 1-6292,-1 1 1,0-1-1,0 0 1,0 1 0,0-1-1,0 0 1,1 1-1,-1-1 1,0 1-1,0-1 1,1 1-1,-1 0 1,0-1-1,1 1 1,-1 0-1,1 0 1,-1-1-1,1 1 1,-1 0 0,1 0-1,-1 0 1,1-1-1,0 1 1,-1 0-1,1 0 1,0 0-1,0 0 1,0 0-1,0 0 1,0 0-106,-2 6 353,-119 434 1629,106-376-1934,4 2 0,2-1 0,3 1 0,3 47-48,8-57-1246,-5-56 1099,0-1-1,0 1 0,0 0 1,0-1-1,0 1 1,0-1-1,1 1 0,-1-1 1,0 1-1,0-1 1,1 1-1,-1-1 0,0 1 1,0-1-1,1 0 1,-1 1-1,1-1 1,-1 1-1,0-1 0,1 0 1,-1 1-1,1-1 1,-1 0-1,1 0 0,-1 1 1,1-1-1,-1 0 1,1 0-1,-1 0 0,1 1 1,-1-1-1,1 0 1,0 0-1,0 0 148,14 0-6913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6:05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0 106 6195,'0'0'7395,"0"0"-6706,0 0-673,0 0-16,0 0 0,0 0 0,138-7 48,-53-11-48,5-11-1297,-2 0-4546,-63 15 2002,-7 5 719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6:06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592 27 48,'0'0'2412,"0"0"1590,0 0-2098,0 0-1221,-23-5-264,-1 0-220,6 0-6,0 1 0,-1 1 1,1 1-1,-1 0 0,1 1 0,-18 2-193,24 0 114,1 1-1,0 0 0,0 0 0,0 1 0,0 1 1,0 0-1,1 0 0,0 1 0,0 0 0,0 1 1,-8 6-114,11-7 35,1 0 1,0 1 0,0 0-1,1 0 1,-1 0 0,1 0 0,1 1-1,-1 0 1,1 0 0,0 0 0,1 1-1,0-1 1,0 1 0,1 0-1,-1 0 1,0 7-36,0 7 17,1 0 0,1-1 0,1 1-1,1 0 1,1 0 0,1 0 0,0-1 0,2 1 0,1-1-1,0 0 1,2 0 0,0-1 0,8 12-17,52 91 19,15 26-19,-69-121 20,-2 1-1,-1 0 0,-1 1 0,1 10-19,-8-26 7,0 0 1,-1 0-1,-1 0 1,0 1-1,-1-1-7,0-10-27,0-1-1,0 0 0,0 0 0,-1 0 0,1 0 1,-1 1-1,0-1 0,0 0 0,0 0 0,0 0 1,-1 0-1,1-1 0,-1 1 0,1 0 0,-1-1 1,0 1-1,0-1 0,0 1 0,-1-1 0,1 0 1,0 0-1,-1 0 0,0 0 0,0 0 28,-5 1-211,0 0 0,0 0 0,0-1 0,-1 0 0,0 0 0,1-1 0,-1 0 0,-2-1 211,-73-2-1372,68 1 1276,0-1 96,-1 0 1,1-1-1,-1-1 0,1 0 1,0-1-1,1-1 0,-1 0 1,-2-3-1,12 6 67,0 0 0,0 0 0,0-1 0,0 0 1,0 0-1,1 0 0,0-1 0,0 0 1,0 0-1,1 0 0,0 0 0,0-1 0,0 0 1,0 0-1,1 0 0,0 0 0,0 0 1,1-1-1,0 1 0,0-1 0,0-2-67,0 0 24,1 0 1,0 0-1,1 0 0,0 0 1,0 0-1,1-1 0,0 1 1,1 0-1,0 0 0,0 0 0,1 1 1,0-1-1,1 1 0,0-1 1,0 1-1,1 0 0,0 0 0,0 1 1,6-7-25,40-41 168,1 2 0,3 2 0,4 2-168,87-82 496,-107 93-131,-2-3 1,8-12-366,-36 41 131,0 0 0,-1 0 0,0-1 0,-1 1 0,-1-2 0,0 1 0,-1-1 0,0 0 0,-1 0 0,0 0 0,-1-3-131,-3 14 105,1-2 13,0 0 1,0 0-1,-1-1 0,0 1 0,0 0 0,0-1 0,-1 1 1,0 0-1,0 0 0,0 0 0,0 0 0,-1-1-118,1 6-55,1-1 0,-1 1 0,1-1 0,-1 1 0,0-1 0,1 1-1,-1-1 1,1 1 0,-1 0 0,0-1 0,0 1 0,1 0 0,-1 0 0,0-1 0,1 1 0,-1 0-1,0 0 1,0 0 0,1 0 0,-1 0 0,0 0 0,0 0 0,1 0 0,-2 1 55,-4-1-2669,-8 0-4601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6:07.1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1 544,'0'0'9413,"0"0"-6868,0 0-2302,0 0-278,28 0 136,174 4 54,-152-5-131,-29 0-26,1 1 1,-1 1-1,1 1 1,-1 1-1,17 4 2,-36-7-212,0 1-1,0-1 1,0 1 0,0 0 0,0 0-1,0 0 1,0 0 0,0 0 0,-1 0-1,1 1 1,0-1 0,-1 1 0,1-1-1,0 1 1,-1-1 0,0 1-1,0 0 1,1 0 0,-1 0 0,0 0-1,0 0 1,-1 0 0,1 0 0,0 0-1,-1 0 1,1 0 0,-1 0 0,1 0-1,-1 1 1,0-1 0,0 0 0,0 0-1,0 0 1,-1 0 0,1 1-1,-1-1 1,1 0 0,-1 2 212,-2 2-316,1 1-1,-1 0 1,0-1-1,0 0 1,0 0-1,-1 0 1,0 0 0,0 0-1,-1-1 1,0 0-1,-1 2 317,-49 36-904,-6 0 373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6:07.5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 1313,'0'0'10564,"0"0"-9075,0 0-1489,0 0-240,0 0 240,0 0 96,88 7-64,-8-7 0,10-7-64,-5-9-2305,-55 10-3378,-10 6 2018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6:08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318 41 5346,'0'0'5419,"0"0"-3367,0 0-1431,0 0-490,0 0-107,0-1 11,1 0-33,-1 1 1,0 0-1,0-1 1,0 1-1,0 0 1,0-1-1,1 1 1,-1 0-1,0 0 1,0-1-1,0 1 1,1 0-1,-1 0 1,0-1-1,0 1 1,1 0-1,-1 0 1,0 0-1,1 0 1,-1-1-1,0 1 1,1 0-1,-1 0 1,0 0-1,1 0 1,-1 0-1,0 0 1,1 0-1,-1 0 1,0 0-1,1 0 1,-1 0-1,0 0-2,47-9 286,1 3 0,36-1-286,-18 2 79,-7 1-151,13 1 72,-71 3-907,-26 0-2708,-82 5-2271,-4 10 3504,5 5 6131,-7 6-3749,84-18 840,0 1 1,0 1-1,1 1 0,-23 14-840,48-24 62,0 1-1,0 0 0,0-1 0,1 1 1,-1 1-1,1-1 0,0 0 1,-1 1-1,1-1 0,0 1 0,0-1 1,0 1-1,1 0 0,-1 0 1,1 0-1,0 0 0,-1 0 0,1 0 1,1 0-1,-1 0 0,0 1 1,1-1-1,0 0 0,-1 1 0,1-1 1,0 0-1,1 0 0,-1 1 0,1-1 1,-1 0-1,1 0 0,0 0 1,0 1-1,1-1-61,7 15 18,0-1 0,2-1 0,0 0 0,0 0 0,2-1 0,4 3-18,24 33 145,-33-40-119,-1-1 0,0 1 0,-1 1 0,0-1 0,-1 1 0,0 0 0,-1 0 0,0 3-26,-3-10 61,1 0-1,-2 1 1,1-1-1,0 1 1,-1-1 0,0 1-1,-1-1 1,1 1-1,-1-1 1,0 1-1,0-1 1,-1 0 0,1 0-1,-1 1 1,0-1-1,-1 0 1,1-1 0,-1 1-1,0 0 1,-1 1-61,-6 4 128,1 0 1,-1-1-1,-1 0 1,0 0-1,0-1 1,-1-1-1,0 1-128,3-3 24,1 0 1,-1-1-1,0 0 0,-1-1 0,1 1 1,0-2-1,-1 1 0,0-1 0,0-1 1,-2 0-25,10-1-649,8-8-4907,-2 2 3880,14-9-1918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6:08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371 1 11845,'0'0'833,"0"0"-337,-27 5-72,7-2-281,9-3-70,1 1-1,0 1 0,0 0 1,0 0-1,0 1 1,1 0-1,-1 1 1,1 0-1,-1 0 1,1 1-1,1 0 0,-1 1 1,1 0-1,0 0 1,0 1-1,-6 6-72,-1 7 62,0 0-1,2 1 1,0 0-1,2 1 1,0 0-1,1 1 1,1 0-1,2 1 1,0 0-1,2 0 1,0 0-1,2 1 1,0 0 0,2-1-1,1 1 1,1 4-62,-1-21-1,0 1 1,0-1 0,1 0 0,1 1-1,-1-1 1,2 0 0,-1 0 0,1 0 0,0 0-1,0 0 1,1-1 0,0 1 0,1-1-1,-1 0 1,1 0 0,1-1 0,-1 0 0,1 0-1,0 0 1,1 0 0,-1-1 0,1 0-1,0 0 1,6 2 0,-1-1 5,1-1 0,-1 0-1,1-1 1,0 0-1,0-1 1,0-1 0,0 0-1,1 0 1,-1-2-1,1 0 1,-1 0 0,0-1-1,4-1-4,-8 1 4,0-1 0,0 1 0,1-2-1,-1 1 1,-1-2 0,1 1 0,0-1 0,-1 0-1,0-1 1,0 0 0,0 0 0,-1 0-1,1-1 1,-1-1 0,-1 1 0,1-1 0,-1 0-1,5-7-3,-9 10 1,0 0 0,1 0 0,-2-1 0,1 1-1,0 0 1,-1-1 0,0 1 0,0-1 0,0 0 0,0 1-1,-1-1 1,0 0 0,0-2-1,0 6 3,0-1 0,-1 1 0,1-1 1,-1 1-1,1 0 0,-1-1 0,1 1 0,-1 0 0,0 0 0,0-1 0,0 1 1,0 0-1,1 0 0,-2 0 0,1 0 0,0 0 0,0 0 0,0 0 0,0 0 1,0 1-1,-1-1 0,1 0 0,0 1 0,-1-1 0,1 1 0,-1-1 0,1 1 1,0 0-1,-1-1 0,1 1 0,-1 0-3,-9-1 18,0 0 1,0 0-1,-1 1 0,0 1-18,-2-1 25,-4 1-50,1 0 0,1 1 0,-1 0-1,0 2 1,0 0 0,1 0 0,0 2 0,0 0 0,0 1 0,1 1 0,0 0 0,1 1 0,-1 0 0,2 1 0,-9 8 25,-6 6-2128,2 1-1,0 1 1,-5 9 2128,9-2-5274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6:09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12678,'0'0'0,"0"0"-16,0 0-368,243 0 384,-57 0 160,39 4 704,26 15-208,-3 1 385,-5 0-513,-15 0-256,-20 3-96,-20 4-80,-10 9 48,-17 7-144,-139-27-928,-9 2-5347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2:01.5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59 593 6563,'0'0'494,"0"0"23,0 0 17,0 0 413,0 0-93,-10 5-380,-28 13-442,28-11-183,13-5 60,-2-1 88,14 2 21,0 0 0,0 0 0,0-2 0,0 0-1,0 0 1,0-2 0,12-1-18,18 1 32,-15-1-9,0-2 0,-1-1 0,1-1 0,-1-2-1,-1-1 1,1-1-23,69-19 18,-16 9 48,-1-3 0,0-4 0,-1-4-66,5-2 109,1 4 0,39-6-109,-84 24 16,8-5 19,0-3 0,0-2-1,28-18-34,-24 12 100,0 3 0,33-10-100,61-7 138,-78 23 42,-35 13-46,-29 4-117,0 1-1,0-1 1,0 1 0,0-1 0,0-1 0,0 1 0,0-1 0,0 0 0,-1 0-1,1 0 1,-1-1 0,5-2-17,-8 3-149,-1 1-1,1-1 0,0 1 1,0-1-1,-1 0 1,1 1-1,-1-1 0,0 0 1,1 1-1,-1-1 1,0 0-1,0 1 0,0-1 1,0 0-1,0 0 1,0 1-1,-1-2 150,1-6-1272,-1-17-1396,-3 6-1328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4:32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1 10085,'0'0'1387,"0"0"-728,-9 22-448,-3 2-177,5-10-8,0 0 0,1 1 0,1 0 0,0 0 0,1 0 0,1 0 0,0 0 0,1 6-26,1-16 14,-1 9 3,1 0-1,1 0 0,0-1 0,0 1 1,2 0-1,0 4-16,-1-15-1,0 0 0,0 1 0,0-1 0,0-1 0,0 1 0,1 0 1,-1 0-1,1 0 0,0-1 0,0 1 0,0-1 0,0 0 0,0 1 0,0-1 0,1 0 0,-1 0 1,1 0-1,-1-1 0,1 1 0,0 0 0,0-1 0,0 0 0,0 0 0,0 0 0,0 0 0,0 0 1,0-1-1,0 1 0,3-1 1,2 1-50,0 0 0,0-1 1,0 0-1,0-1 0,0 1 1,0-2-1,0 1 0,0-1 0,-1 0 1,1-1-1,-1 1 0,1-2 1,-1 1-1,1-1 50,-3 0-149,1 0 0,-1 0 1,0 0-1,0 0 0,-1-1 0,0 0 0,1 0 1,-1 0-1,-1 0 0,1-1 0,-1 1 0,0-1 1,0 0-1,-1 0 0,0 0 0,0 0 0,1-5 149,-2 6 136,0 0-1,0 0 0,-1 0 1,0-1-1,0 1 0,0 0 1,0 0-1,-1 0 0,0 0 1,0 0-1,0 0 0,-1 1 1,0-1-1,0 0 0,0 1 1,0-1-1,-1 1 0,0-1 1,0 0-136,-4-3 481,0 0 0,0 1 0,0 0 0,-1 0 1,0 1-1,0 0 0,-1 0 0,1 1 0,-2 0-481,79 2 422,-59 3-427,0 0 0,0 1 1,0 0-1,0 0 0,-1 1 1,1 1-1,3 1 5,-8-3-3,-1 1 1,0 1-1,0-1 0,0 0 1,0 1-1,-1 0 1,1 0-1,0 0 0,-1 0 1,0 1-1,0-1 0,0 1 1,0 0-1,-1 0 1,0 0-1,1 0 0,-1 0 3,13 38-39,-12-31-15,1 0 0,0-1 0,0 1 0,5 5 54,-8-13-26,1-1 0,0 1 0,0 0 0,0-1 0,0 0 0,0 0 0,1 1 0,-1-1 0,1-1 0,-1 1 0,1 0 0,0-1 0,0 1 0,0-1 0,0 0 0,0 0 0,0 0 0,1 0 26,16 2-652,0-2 0,1 0 0,-1-2 0,0 0 0,0-1 0,0-1 0,0-1 0,-1 0 0,1-2 652,55-10-201,-68 15 194,20-2-68,-26 3 78,0 0 0,-1 0 1,1 0-1,0 0 0,0 1 0,-1-1 0,1 0 1,0 0-1,0 1 0,-1-1 0,1 0 0,0 1 0,-1-1 1,1 1-1,0-1 0,-1 1 0,1-1 0,0 1 1,-1-1-1,1 1 0,-1-1 0,1 1 0,-1 0 1,0-1-1,1 1 0,-1 0 0,0 0 0,1-1 1,-1 1-4,9 52-443,-8-36-2572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7:09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1177 94 256,'0'0'611,"0"0"1235,0 0 2754,0 0-2922,0 0-1070,0 0 110,0 0 167,-17-5-55,-1-1-612,-15-4 397,-1 1 1,-14-2-616,-80-10 2193,1 5 0,-121 1-2193,229 15 47,-21 0 76,-1 0 0,1 3 0,0 1 1,-32 9-124,61-11 17,0 1 1,0 1-1,1 0 1,0 0-1,-1 1 1,1 1-1,1-1 1,-1 1-1,1 1 1,0 0-1,1 0 1,0 1-1,0 0 1,0 1-1,1-1 1,0 1-1,1 1 1,0-1-1,-2 7-17,-10 23-9,3 0 0,1 1 1,2 1-1,1 0 0,3 1 0,1 0 0,2 0 0,3 1 0,1 34 9,1-60 1,-1 12-2,1 1 0,1-1 0,2 0 0,1 0 1,1 0-1,2 0 0,1 0 1,20 47-15,4-1 0,3-2 0,3-1 0,3-2 0,24 26 15,-38-62 10,1-1 0,2-2 0,1-1 0,2-1 0,0-2 0,2-1 0,31 17-10,-46-32-5,0-2-1,0 0 1,1-1 0,0 0 0,1-2 0,-1-1 0,1 0 0,0-2 0,5 0 5,47 1 3,0-2 0,8-5-3,-60 3-6,-5-2 11,-1 0 1,-1 0-1,1-2 0,0 0 0,-1 0 1,1-2-1,-2 0 0,1-1 0,0 0 0,0-2-5,32-20 33,0-3-1,9-11-32,5-2 27,-54 39-31,21-14 24,0-1 1,21-22-21,-41 34 4,0 1 0,-1-1 1,0 0-1,-1 0 0,0-1 1,0 0-1,-1 0 1,0 0-1,-1-1 0,3-9-4,5-32 40,-3-1 0,1-20-40,-1 4 14,-4 16 130,-3-1 1,-4-53-145,1 52 43,1-1 1,6-35-44,-4 71 56,-1 0 0,0 1 0,-1-1 0,-2-1-56,1 17 45,0 1 1,0 0-1,0-1 1,0 1-1,-1 0 1,1 0-1,-1-1 1,0 2-1,0-1 1,0 0-1,0 0 1,-1 0-1,-1-1-45,-40-33 381,33 28-273,-35-25 755,-38-19-863,57 36 207,10 8-60,-1 1 0,0 0-1,0 1 1,-1 1 0,1 1 0,-1 1-1,0 0 1,-1 1 0,1 2 0,-1 0-1,-16 1-146,33 7-333,0 24-1265,-1-6-2052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7:11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234 11 4418,'0'0'1766,"0"0"-800,0 0-339,0 0 208,0 0 19,0 0-425,1-9 70,0 8 2751,-1 3-3211,1 1 1,0 0 0,-1-1 0,0 1-1,1 0 1,-1-1 0,0 1 0,-1 0 0,1 0-1,-1 2-39,0 12 77,1 1220 2298,-4-1145-2103,-15 82-272,4-45 80,9-61-13,-17 138 49,16-162-68,-2 0 1,-2-1-1,-11 26-48,20-63 27,-18 50 355,0 7-382,15-43 60,1 0 0,0 0 0,2 0 1,0 0-1,2 3-60,0-3 78,-1 0-1,-1-1 1,0 1 0,-2 0 0,0-1 0,-6 17-78,6-24 87,1-5-59,1-1 0,-1 1 0,2 0 0,-1 0 0,1 0 0,0 0 0,0 3-28,-9-29-7729,0 1 1691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7:11.4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2753,'0'0'5539,"0"0"-4203,0 0-1165,0 0 283,5 26 688,0 0-855,2 12 91,1 0-1,2 0 0,8 17-377,-3-13 200,-2-3 331,2-1-1,5 8-530,-15-36 84,0 0 0,1-1 0,0 1-1,1-1 1,0-1 0,0 1 0,1-1 0,0-1 0,0 1 0,4 2-84,-7-7 8,0-1 1,0 1 0,0-1 0,0 0 0,0 0 0,0-1 0,1 1-1,-1-1 1,0 0 0,1 0 0,-1-1 0,1 0 0,-1 0 0,1 0 0,-1-1-1,1 1 1,-1-1 0,4-2-9,1 1 11,-1-1-1,0-1 0,0 0 1,-1 0-1,1-1 1,-1 0-1,0 0 1,0-1-1,7-6-10,30-31-67,-1-2 1,15-24 66,-46 48-2223,-12 14-3161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7:12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1016 168 2577,'0'0'3175,"0"0"-1686,0 0-428,0 0 570,0 0-39,0-4-621,0 3-913,0 0-1,0 0 0,0 0 1,-1 0-1,1 0 0,0 0 1,0 0-1,-1 0 0,1 0 1,0 0-1,-1 0 0,1 0 0,-1 0 1,0 1-1,1-1 0,-1 0 1,1 0-1,-1 1 0,0-1 1,0 0-1,1 1 0,-2-1-57,-24-6 1125,18 6-1067,-189-30 2242,127 26-1817,-1 2 0,-57 7-483,110-4 20,1 2 0,-1 0 0,0 1 0,1 0 0,0 2 1,0 0-1,0 1 0,1 1 0,0 0 0,0 1 0,0 1 1,1 0-1,1 1 0,0 1 0,0 0 0,1 1 0,0 1 1,-9 12-21,-7 9 8,2 1 0,1 2 0,3 0 0,0 2 0,3 0 0,-12 33-8,27-54-9,1 0 1,1 0 0,0 0 0,2 1 0,0-1 0,1 0 0,1 2 8,-1 5-7,1-10 4,1 0 0,0-1 1,1 1-1,0-1 1,2 0-1,-1 0 0,2 0 1,3 6 2,12 22 17,1-1 0,3 0-17,-7-13-2,2 0 1,0-2-1,1 0 0,24 21 2,-31-34-1,1-1 0,0 0 0,1 0 0,1-2 0,0 0 0,0-1 0,1 0 0,0-2 0,3 1 1,13 2-14,0-2-1,1-1 1,0-2 0,22 1 14,41-3-87,3-4 87,-82 0-3,0-1 1,0-1 0,-1 0-1,1-2 1,-1 0 0,0-1-1,0-1 1,-1 0 0,0-1-1,-1-1 1,1-1 0,-1-1-1,-1 0 1,0 0 0,-1-2-1,0 0 1,-1 0-1,-1-2 1,0 1 0,0-1-1,-2-1 1,0 0 0,-1-1-1,0 0 1,-1-1 2,8-21 8,-2 0-1,-2-1 1,-2-1 0,-1 0-1,-2 0 1,-2-1 0,-2 0-1,-1-9-7,-2 17 5,-3-109 41,0 117-24,0 1 1,-1 0 0,-2 0 0,-5-15-23,-3 1 120,-1 1 0,-3 0-1,-5-7-119,12 25 125,-1 0 0,-1 1-1,-1 0 1,-1 1-1,0 1 1,-10-7-125,24 23 26,0 0-1,0 0 1,0 0 0,0 0-1,0 1 1,0-1 0,-1 0-1,1 1 1,0-1 0,0 1-1,-1-1 1,1 1 0,0 0-1,-1-1 1,1 1 0,-1 0-26,-11 0-3815,6 0-1745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7:45.0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1146 8148,'0'0'4183,"0"0"-3199,0 0-888,0 0-88,21-11 27,-12 7-23,14-8 15,0-1 0,-1 0 0,-1-2 0,0 0 0,-1-2 0,8-8-27,6-10 17,-2-2 0,-1 0 1,-3-2-1,0-2 0,-3 0 1,-2-2-1,-1 0 0,-2-1 1,-3-2-1,-1 0 0,-2 0 1,-3-1-1,-1-1 0,-3 0 1,-1 0-1,-2-31-17,-4 71 2,0-16 32,0 1 1,-2-1-1,-2-8-34,2 24 11,0 0 0,0 0 0,-1 1-1,0-1 1,0 1 0,0 0 0,-1 0 0,0 0 0,-1 1-1,0-1 1,-3-3-11,4 6 55,0-1-1,0 1 0,0 0 1,0 0-1,-1 1 1,0-1-1,0 1 0,0 0 1,0 0-1,0 1 0,0-1 1,-1 1-1,1 0 1,-1 1-1,0-1 0,1 1 1,-1 0-1,-5 1-54,10 0 2,0 0-1,0 0 0,1 1 1,-1-1-1,0 0 0,1 1 0,-1-1 1,1 1-1,-1-1 0,0 1 1,1-1-1,-1 1 0,1-1 1,-1 1-1,1 0 0,0-1 1,-1 1-1,1 0 0,0-1 1,-1 1-1,1 0 0,0-1 0,0 1 1,-1 0-1,1 0 0,0-1 1,0 1-1,0 0 0,0 0 1,0 0-1,0-1 0,0 1 1,1 1-2,-2 5 4,-28 237 45,8 63-49,14-185 15,-6 443-44,13-563 2,0 0-1,0-1 1,0 1 0,0-1 0,0 1 0,0-1-1,0 1 1,1-1 0,-1 1 0,1-1-1,-1 1 1,1-1 0,0 1 0,-1-1-1,1 0 1,0 1 27,0-2-34,0 1-1,0-1 1,0 0 0,0 1-1,0-1 1,0 0-1,0 1 1,0-1-1,0 0 1,0 0-1,0 0 1,0 0 0,0 0-1,0 0 1,0 0-1,0 0 1,0-1-1,0 1 1,0 0 0,0-1-1,0 1 1,0 0-1,0-1 1,0 1-1,0-1 35,4-2-48,0-1-1,0 1 1,-1-1-1,1 0 0,-1 0 1,1 0-1,-1-1 1,-1 0-1,1 0 0,-1 0 1,0 0-1,0 0 0,0-1 49,3-3-29,28-48-20,-7 11 35,2 1 0,1 2 0,30-32 14,-58 73-11,-1 0-7,1 1 0,-1-1 1,0 1-1,1-1 0,-1 1 0,1 0 1,-1 0-1,1 0 0,0 0 0,0 0 1,-1 0-1,2 0 18,-2 25-598,-15 216 812,9-183-244,2 65-1722,4-109-1306,5-11-2107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7:45.5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1 447 11637,'0'0'1761,"0"0"-1521,0 0-240,0 0 0,0 0 0,0 0 64,127 12 16,-34-12-80,0-14-2081,-61 7-5618,-12 5 4145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7:46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81 447 96,'0'0'2745,"0"0"4277,0 0-4429,0 0-1627,0 0-109,-14 3-441,-41 12-374,43-14-84,14-7-1,162-201 214,-108 121-113,-30 45-24,2 1 0,1 1 0,3 1-34,-29 34 5,2 0 24,-3 15 17,-7 113 381,-9 27-427,-4 105 82,17 21-523,1-158-4448,0-86-1959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7:47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5 960,'0'0'7748,"0"0"-6227,0 0-337,0 0-175,0 0-1,0 0-304,-10 0-447,10-3-129,20 1 80,12 2 208,6 0-80,7 0-240,0 9-16,10 2-32,11 1-48,-4-10-144,-42-2-4322,-7 0-6099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8:13.9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10357,'0'0'2500,"0"0"-1207,0 0-644,0 0 479,0 0 252,24 0 842,-38 0-2118,14 0-125,0 0-59,0 0 2,0 0 17,0 0-19,0 0 13,17-3-112,-12 0 118,-5 2 80,0 1 61,0 0 34,0 0-9,0 0-9,0 0-62,0 0-52,0 0-9,0 0-24,0 0 3,0 0-43,13 1-223,36 1-377,-46-5 742,-2 1-5758,-1 2-1088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8:23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1153,'0'0'1632,"0"0"-1085,0 0 120,0 0 555,0 0-205,0 0-212,0 0-26,1 0-644,-1 0 0,0 0-1,0 1 1,1-1 0,-1 0-1,0 0 1,0 0 0,0 0-1,1 0 1,-1 0 0,0 0-1,0 0 1,0 0 0,1 1-1,-1-1 1,0 0 0,0 0-1,0 0 1,0 0-1,1 0 1,-1 1 0,0-1-1,0 0 1,0 0 0,0 0-1,0 1 1,0-1 0,0 0-1,0 0 1,0 0 0,1 1-1,-1-1 1,0 0 0,0 0-1,0 1 1,0-1 0,0 0-1,0 0 1,0 1 0,-1-1-135,1 56-3346,0-55 3239,0-1-45,0 0-37,0 0 109,0 0-3,0 0 57,0 0 36,0 0 1,0 0-16,0 0 10,0 0-18,20 0-5179,-19 0 2110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4:32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6019,'0'0'3890,"0"0"-2546,0 0-111,0 0-641,0 0-592,0 0 0,8 90-288,-8-65-3106,0-16-1360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8:29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11541,'0'0'723,"0"0"-451,0 0-31,0 0 492,0 0-36,4 1-457,0 0-442,3 0 389,1-1-6901,-8 0 1717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8:32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1 432,'0'0'2164,"0"0"5778,0 0-5202,0 0-2441,0 0 26,0 0 494,5 0-210,27 4 733,-31-4-1278,-1 0-24,0 0-11,0 0-10,0 0-3,0 0 2,0 0 20,0 0 52,0 0 76,0 0-30,0 0-56,0 0 27,0 0-59,0 0 13,0 0-24,0 0-18,0 0-3,0 0 0,0 0 0,0 0 3,0 0 10,0 0 3,0 0 0,0 0-3,0 0-7,0 0 15,0 0 35,0 0 6,0 0-9,0 0-2,0 0-41,0 0-10,0 0 6,0 0 12,2 0-18,-2 0 19,0 0-8,0 0 10,0 0-13,0 0 3,0 0-14,0 0-10,0 0 39,0 0-26,0 0-29,0 0 32,0 0-1,0 0-2,1 0-2,0 3-7127,0 4 3894,-1 24 3428,0-24-1513,1 5-244,-1-10 1200,0 1 1,1-1 0,-1 1 0,0 0 0,0-1 0,0 1 0,-1-1 0,1 1-1,-1 0 1,1-1 0,-1 1 0,0-1 0,-1 2 347,-4 3-1078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8:33.8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64,'0'0'0,"0"0"-32,0 0 32,0 0 0,0 0 0,0 0-32,0 0 32,2 9 0,-2-7 0,3-2 0,-3 3 0,0-1 0,0-2 0,0 4 0,0-4 0,0 3 0,0-3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8:26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7 9604,'0'0'2498,"0"0"-1695,0 0-297,0 0 818,0 0-292,5-2-586,-5 1-440,0 1 0,1-1 0,-1 1-1,1 0 1,-1-1 0,1 1 0,0 0 0,-1-1 0,1 1 0,-1 0 0,1 0 0,0 0 0,-1 0 0,1-1 0,-1 1-1,1 0 1,0 0 0,-1 0 0,1 0 0,0 0 0,-1 0 0,1 1 0,-1-1 0,1 0 0,0 0 0,-1 0 0,1 0 0,-1 1-1,1-1 1,0 0 0,-1 1-6,1 0 6,0 0-1,-1 0 1,0 1-1,1-1 1,-1 0-1,0 0 1,1 1-1,-1-1 1,0 0-1,0 0 0,0 1 1,0-1-1,0 0 1,0 0-1,-1 2-5,-1 10 9,-2 0-1,1-1 1,-5 11-9,-24 52-1,14-35 89,-11 38-88,25-64 43,1 0-1,0 0 1,1 0 0,0 1 0,1-1 0,1 1-1,1 11-42,0-22 4,0 0-1,0 0 0,1 0 0,0 0 0,0 0 0,0 0 0,0-1 0,0 1 0,1-1 0,0 0 1,0 0-1,0 0 0,0 0 0,0 0 0,0-1 0,1 1 0,-1-1 0,1 0 0,0 0 0,-1 0 1,1 0-1,2 0-3,8 3 4,-1 0 1,1 0 0,1-1-1,-1-1 1,0 0-1,2-1-4,-2 0-14,0-1 0,1-1 0,-1 0-1,0 0 1,6-2 14,-14 0-15,-1 1 0,1-1 0,-1 1 0,1-1 0,-1-1 1,0 1-1,0-1 0,0 0 0,-1 0 0,1 0 0,-1-1 0,1 0 0,-1 0 0,3-3 15,-2 1-379,0-1-1,0 1 1,0-1-1,-1-1 1,0 1-1,0-1 1,0-1 379,-2 4-1090,0 0 0,-1-1 0,1 1-1,-1-1 1,-1 1 0,1-1 0,-1-2 1090,0-3-4802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8:26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7 7315,'0'0'1729,"0"0"-32,0 0 176,0 0-192,0 0-545,0 0-352,-43-7-463,33 68-97,-2 29-128,-1 21 0,1 11 0,2 2-64,7 2 32,3-2-64,0-88-2433,0-7-7124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8:40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65 96,'0'0'427,"0"0"-59,0 0 1238,0 0 3621,0 0-2944,-22-2-1144,-66-4-82,86 6-919,0 0-1,0 0 1,-1-1 0,1 1-1,0-1 1,0 1 0,0-1-1,0 0 1,-1 0 0,0 0-138,3 0 2,-1 1 1,1 0 0,0 0-1,0 0 1,0-1 0,-1 1-1,1 0 1,0 0 0,0 0 0,0-1-1,0 1 1,-1 0 0,1 0-1,0-1 1,0 1 0,0 0-1,0-1 1,0 1 0,0 0 0,0 0-1,0-1 1,0 1 0,0 0-1,0-1 1,0 1 0,0 0-1,0 0 1,0-1 0,0 1 0,0 0-1,0-1 1,1 1 0,-1 0-1,0 0 1,0-1 0,0 1-1,1 0-2,17-14-193,6 7 220,-1 1-1,1 1 0,0 1 1,1 2-1,-1 0 1,1 1-1,15 3-26,-16-2 50,-21 0-42,1 0 1,-1 0-1,1 0 0,-1 1 0,0-1 1,1 1-1,-1 0 0,0 0 1,1 0-1,-1 0 0,0 1 1,0 0-1,0-1 0,3 3-8,-4-2 8,0 0 0,-1 0 0,1 0-1,0 0 1,-1 1 0,1-1 0,-1 1-1,0-1 1,1 1 0,-1-1 0,0 1-1,-1 0 1,1-1 0,0 1 0,-1 0 0,0-1-1,0 1 1,0 2-8,2 10 24,-1 1 1,-1-1-1,-1 0 0,0 0 0,-1 1 1,-1-1-1,0 0 0,-1 0 1,0-1-1,-2 2-24,-10 15 32,11-23-29,0 1-1,1-1 1,0 1 0,0 0-1,1 0 1,0 0 0,1 1-1,0-1 1,-1 7-3,3-14-6,1-1 1,-1 0-1,0 1 1,1-1-1,-1 0 1,1 1-1,0-1 1,-1 0 0,1 0-1,0 0 1,0 0-1,0 0 1,-1 1-1,1-2 1,0 1-1,0 0 1,1 0-1,-1 0 1,0 0-1,0-1 1,0 1-1,2 0 6,32 14-21,-25-12 16,15 6-16,-16-6 11,0 0 1,0 0 0,-1 1 0,0 0 0,8 5 9,-14-7 2,0-1 1,0 1-1,0 0 1,0 0 0,0 0-1,0 0 1,-1 0-1,1 1 1,-1-1-1,0 0 1,1 1 0,-1-1-1,0 1 1,0 0-1,-1-1 1,1 1 0,0 0-1,-1-1 1,0 1-1,1 0 1,-1 0-1,0-1-2,0 4 8,0-1-1,0 0 0,-1 1 0,0-1 0,0 0 0,0 1 0,0-1 0,-1 0 0,0 0 1,0 0-1,0 0 0,-1-1 0,1 1 0,-1-1 0,0 1 0,0-1 0,-1 0 1,0 0-1,1 0 0,-1-1 0,-4 4-7,-4 3 144,1 0 0,-1-1 0,-1 0 0,0-1 0,0 0 0,0-1 0,-1 0 0,0-1 0,0-1 1,-1 0-1,-11 1-144,-38-5 1443,64-6-8716,0-8 259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8:41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12758,'0'0'792,"0"0"-360,0 0 273,0 0 594,0 0-219,25-14 2111,-18 15-11844,13 10 8291,-18-9-200,9 5-28,7 4-1024,-7-8-2671,-10-3 558</inkml:trace>
  <inkml:trace contextRef="#ctx0" brushRef="#br0" timeOffset="1">2805 2484 3474,'0'0'1149,"0"0"-623,0 0-230,0 0 240,0 0 107,0 0 35,0 0 117,20 20-75,57 58-154,-57-57 24,-13-12-5,-6-4-135,4 8 2223,8 18-2446,-8-14-186,-5-15 46,0 0-1,1-1 1,-1 1 0,1 0-1,-1-1 1,1 1 0,-1-1 0,1 1-1,0-1 1,-1 1 0,2 0-87,-1-1 139,-6-10-242,-1-3-3660,-6-17-5364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8:42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1 96,'0'0'1694,"0"0"-520,0 0-101,0 0 215,0 0 588,4 0 138,11 0-280,-11 0-461,-4 0-486,0 0-350,0 0-226,0 0 18,0 0-2,0 0 27,0 0-4,0 0 73,0 0 13,0 0-117,0 0-91,0 0-16,0 0 0,0 0 0,0 0-5,0 0-6,0 0 43,0 0-37,0 0 21,0 0-5,0 0 13,0 0-16,0 0-48,0 0-21,0 0-6,0 0-7,0 0 4,0 0-10,0 0-10,0 0 4,0 0-4,0 0 4,0 0-7,0 0-8,0 0-14,0 0 24,0 0-2,0 0-3,0 0 0,0 0 0,0 0 0,0 16 5,0-14 1,0 0-14,-5 21-11,2-20-48,0 1 1,0 0-1,0-1 1,0 0-1,-1 1 0,1-1 1,-1 0 50,4-3-28,-3 2-290,1-1-1,-1 1 0,1 0 0,-1-1 0,0 1 0,0-1 0,1 0 0,-1 0 0,0 0 0,0 0 0,-3 0 319,-23 1-8094,10-2 2710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8:46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55 7347,'0'0'998,"0"0"-278,0 0-157,0 0 152,1-7-384,-1 6-333,0-1-1,0 0 1,0 1-1,1-1 1,-1 1-1,1-1 1,-1 1-1,1-1 1,0 1-1,-1-1 1,1 1-1,0 0 1,0-1-1,0 1 1,0 0-1,0 0 1,0-1-1,0 1 1,1 0-1,-1 0 1,0 0-1,1 1 1,-1-1-1,1 0 1,-1 0-1,0 1 1,2-1 2,6-2 38,0 1 0,0 0 1,1 1-1,-1 0 1,1 0-39,-3 0 46,41-1 370,17 1-416,-38 1 94,-25 0-80,0 0 1,-1 0 0,1 1 0,0-1 0,0 0 0,-1 1 0,1-1 0,0 1 0,-1-1 0,1 1 0,0 0 0,-1-1 0,1 1 0,-1 0 0,1 0 0,-1 0 0,1 1 0,-1-1 0,0 0 0,0 0 0,0 1 0,1-1-1,-1 1 1,0-1 0,-1 1 0,1-1 0,0 1 0,0 0 0,-1-1 0,1 1 0,-1 0 0,1 0-15,0 7 101,1 0 1,-1 0-1,-1 1 0,0-1 0,-1 9-101,1 0 163,0-10-143,-1-1 0,0 0-1,-1 1 1,1-1 0,-1 0 0,-1 0 0,1 0 0,-1 0 0,-1-1 0,1 1 0,-1-1 0,0 0 0,0 0 0,-1 0-1,0 0 1,0-1 0,-1 1-20,-8 7 24,-1-1 0,1-1 0,-2 0 1,1-1-1,-2-1 0,-6 3-24,22-12-3,0 1-1,1-1 1,-1 0 0,0 1 0,1-1 0,-1 1 0,0-1 0,1 1 0,-1-1 0,1 1 0,-1-1 0,1 1 0,-1 0 0,1-1-1,-1 1 1,1 0 0,-1-1 0,1 1 0,0 0 0,-1-1 0,1 1 0,0 0 0,0 0 0,0-1 0,0 1 0,-1 0 0,1 0 0,0 0 3,1 0-14,-1 1 1,1 0 0,-1-1-1,1 1 1,-1 0 0,1-1-1,0 1 1,0-1 0,0 1-1,0-1 1,0 0 0,1 2 13,4 3-35,0 0-1,1 0 1,-1 0 0,5 2 35,27 16-65,-23-15 51,0 0-1,-1 1 0,-1 1 1,1 0-1,2 4 15,-13-12 14,0 0 0,-1 1 1,1-1-1,-1 0 0,0 1 0,0 0 1,0-1-1,0 1 0,0 0 0,-1 0 0,0 0 1,0 0-1,0 0 0,0 1 0,-1-1 1,1 0-1,-1 0 0,0 0 0,0 1 1,-1-1-1,0 0 0,1 0 0,-2 3-14,1-3 76,-1-1-1,0 1 0,1-1 1,-1 1-1,-1-1 0,1 0 1,0 1-1,-1-1 1,0 0-1,1-1 0,-1 1 1,-1 0-76,-43 30 733,28-21-487,-26 18 101,-1-2 1,-2-2 0,-1-2-348,33-19 6,13-6-2533,3-6-1734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8:47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0 272,'0'0'9522,"0"0"-6526,0 0-2329,0 0-275,0 0 160,0 0-10,12 3 920,47 4-3539,0 3 0,-1 2 1,0 3-1,0 2 0,10 7 2077,49 14-4823,20-1 4823,-120-32-288,7 1-622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4:33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9 13334,'0'0'1169,"0"0"-113,0 0-784,0 0 16,0 0-288,0 0-128,-85-9-1360,88 9-5123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8:48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321 14 2113,'0'0'4303,"0"0"-3041,0 0-1014,0 0 331,0 0 568,0 0-269,4-13 5253,-149 17-10348,21 1-2987,69-5 3069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8:51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 16,'0'0'1763,"0"0"3565,0 0-3265,0 0-1831,0 0-94,1-2 332,1 0 90,5-7-530,-4-2 6210,-3 10-6230,0 1-15,0 0 8,2 0-19,-2 0 24,0 0 8,0 0-6,0 0-12,0 0 23,0 0-8,0 0-23,0 0-1,0 0 22,0 0-1,0 0-15,0 0 16,0 0 5,0 0-6,0 0-20,0 0-1,0 0 22,0 0 5,0 0-3,0-2-13,0 2-8,0 0 19,0 0-1,0 0-20,0 0-1,0 0 22,0 0-1,0 0-15,0 0 13,2 0-8,-1 0-11,-1-2 11,0 2 8,0 0-13,0 0 10,0 0-18,0 0-8,0 0 23,0 0-7,0 0 16,0 0-1,0 0-20,0 0-1,0 0 22,0 0-1,0 0-15,0 0 16,0 0-1,0 0-15,0 0 16,0 0-1,0 0-15,0 0 10,0 0-10,0 0 10,0 0-10,0 0 16,0 0-1,0 0-20,8 0-751,-2 0 266,0 0-1,-1 1 0,1-1 1,0 1-1,-1 0 0,1 1 1,-1 0-1,1 0 496,-4-1-343,0-1 1,-1 1-1,1 0 0,0 0 1,-1 0-1,1 0 0,-1 0 1,0 0-1,1 1 0,-1-1 1,0 0-1,0 1 1,1-1-1,-1 1 0,0-1 1,-1 1-1,1 0 0,0-1 1,0 1-1,-1 0 1,1 0-1,-1-1 0,1 1 1,-1 0-1,0 0 0,0 0 1,0 0 342,0 7-2655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8:54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57 256,'0'0'616,"0"0"1468,0 0 3831,0 0-3586,0 0-1475,0 0-529,0 0-85,-15-1-157,-41-6-161,52 5-324,11-2 289,13-2 68,22-5 115,1 2 1,0 2-1,0 2 0,0 2 0,1 1 1,15 3-71,-58 0 9,0-1 1,1 1 0,-1-1-1,0 1 1,0 0-1,0-1 1,0 1 0,0 0-1,0 0 1,0 0-1,0 0 1,0 0 0,0 0-1,-1 0 1,1 0-1,0 0 1,-1 0 0,1 0-1,0 0 1,-1 0 0,0 1-1,1-1 1,-1 0-1,0 0 1,1 1 0,-1-1-1,0 0 1,0 1-1,0-1 1,0 0 0,0 0-1,-1 1-9,1 6 63,0-1-1,0 1 0,-1 0 0,0-1 1,-1 3-63,-2 0 27,1-1 1,-1 0 0,-1-1 0,0 1-1,0-1 1,0 0 0,-1 0-1,0-1 1,-1 1 0,0-1 0,-2 1-28,-7 7 34,-1-1 1,-1-1-1,0 0 1,-11 5-35,-24 7 80,53-24-85,-1-1 1,1 0-1,-1 0 0,1 1 1,-1-1-1,1 0 1,0 1-1,-1-1 1,1 1-1,0-1 1,-1 0-1,1 1 1,0-1-1,0 1 1,-1-1-1,1 1 1,0-1-1,0 1 0,0-1 1,-1 1-1,1-1 1,0 1-1,0-1 1,0 1-1,0-1 1,0 1-1,0-1 1,0 1-1,0-1 1,0 1-1,1-1 1,-1 1-1,0-1 1,0 1-1,0-1 0,1 1 1,-1-1-1,0 1 1,0-1-1,1 1 5,13 17-205,0-7 173,1-1 1,0-1-1,12 6 32,-15-9-9,1 1 0,-1 0 0,0 1 0,-1 0 0,0 1 0,0 0 0,2 4 9,-11-11 8,0 1 0,0-1 0,-1 0 0,1 1 0,-1 0 0,0-1 0,0 1-1,0-1 1,0 1 0,0 0 0,-1 0 0,1 0 0,-1-1 0,0 1 0,0 0 0,0 0-1,0 0 1,0 0 0,0 0 0,-1-1 0,0 1 0,1 0 0,-1 0 0,-1 1-8,-1 2 44,0 0 0,0 1 0,0-2 0,-1 1 1,0 0-1,0-1 0,-1 1 0,0-1 0,-2 1-44,-7 7 242,-1-1-1,0-1 0,-1-1 0,-1 0 0,1-1 1,-8 3-242,-28 9 1188,-26 7-1188,21-9 939,-13 9-939,69-26-364,0 0 0,1 0 1,-1 0-1,0 0 0,1 0 0,-1 0 0,1 1 0,0-1 0,0 0 0,0 0 1,0 0-1,0 1 0,0-1 0,1 2 364,0 3-4209,-1-2-2068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9:06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52 2929,'0'0'1684,"0"0"-863,0 0-567,0 0 143,0 0 468,0 0 175,0 0-245,-4 1-210,-11 4-110,12-4-110,3-1 73,0 0-20,0 0 17,0 0 11,0 0-118,0 0-112,0 0-88,0 0-109,0 0 5,0 0 5,0 0-8,0 0 9,0 0-1,0 0 3,0 0 48,0 0-2,0 0-22,0 0 10,0 0 25,0 0 5,0 0 3,0 0 10,0 0 9,0 0 10,0 0-24,0 0 40,0 0-3,0 0-13,0 0 27,0 0-38,0 0-18,0 0 24,0 0-70,0 0 19,0 0-32,0 0-21,0 0-3,0 0 8,0 0 24,0 0-21,0 0 2,0 0 3,0 0 11,0 0 31,0 0-26,0 0 11,0 0 2,0 0-15,0 0-25,0 0-5,0 0-5,0 0-22,0 0-5,0 0 5,0 0 14,0 0-24,9 0 2,31 0 54,0 2-1,-1 1 1,30 8-35,-4-2-5,0-2-1,0-3 1,0-3-1,0-3 6,17 1 27,139 1 10,827-25-143,243-42 77,-589 66 50,-701 1 203,-1 14 1807,0-5-7765,0-2-4265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9:33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440 51 144,'0'0'1817,"0"0"1939,0 0-1624,0 0-1113,-25-8-235,-81-24 105,95 29-637,-2 1 0,1 0 1,0 0-1,0 1 0,0 1 1,-1 0-1,-5 1-252,-13 0 512,30-1-492,-1 0 1,0 0-1,0 0 0,1 0 1,-1 0-1,0 0 0,1 0 0,-1 1 1,0-1-1,1 1 0,-1-1 1,0 1-1,1-1 0,-1 1 0,1 0 1,-1 0-1,1 0 0,-1 0 1,1 0-1,0 0 0,0 0 0,-1 1 1,1-1-1,0 0 0,0 1 1,0-1-21,-1 4 45,1 0 1,0 0 0,0 0 0,0 0 0,1 1-1,0-1 1,-1 0 0,2 3-46,-1 0 7,1 0-1,0 0 1,1 0 0,-1 0 0,1 0-1,1-1 1,0 1 0,0-1-1,0 0 1,1 0 0,0 0-1,0 0 1,5 5-7,10 11 16,1-1-1,1-1 0,6 4-15,-5-5 18,-1 1-1,13 17-17,-32-36 1,0 1 0,-1-1 0,1 1 0,0 0 0,-1-1 0,0 1 0,0 0 0,0 0 0,0 0 0,0 0 0,0 0 0,-1 0 0,0 0 0,1 1-1,-1-3 2,-1 1 1,1 0 0,0-1 0,-1 1 0,1-1 0,-1 1 0,1-1-1,-1 1 1,0-1 0,1 1 0,-1-1 0,0 1 0,0-1 0,0 0-1,0 0 1,0 1 0,-1-1 0,1 0 0,0 0 0,0 0 0,-1 0-1,1 0 1,-1-1 0,1 1 0,-1 0 0,1-1 0,-2 1-3,-14 5 27,0-1 0,-1 0 0,0-1 0,0-2 0,-18 2-27,-98-2 114,86-2-64,34-4-42,13 4-16,1 0 1,0 0 0,0-1 0,0 1-1,0 0 1,0 0 0,-1-1 0,1 1 0,0 0-1,0 0 1,0-1 0,0 1 0,0 0-1,0 0 1,0-1 0,0 1 0,0 0-1,0 0 1,0-1 0,0 1 0,0 0-1,0 0 1,1-1 0,-1 1 0,0 0 0,0 0-1,0-1 1,0 1 0,0 0 0,0 0-1,1-1 8,1-1-130,0 0 0,0 0 0,0 0 0,0 0 0,1 0 0,-1 0-1,0 1 1,1-1 0,1 0 130,69-30-3543,1 2 0,17-1 3543,-7 3-4439,24-16 4439,-74 28-1262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9:34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332 1 1409,'0'0'6920,"0"0"-3910,0 0-1380,0 0-446,-12 22-554,9-18-609,-8 16 31,1 0 1,0 0-1,2 1 0,0 1 1,1-1-1,1 1 1,2 0-1,-1 7-52,-1 86 256,6 64-256,1-79-133,-3-1-1,-7 27 134,8-119-394,0 0-1,0 0 0,-1 0 0,0 0 1,0 0-1,-1-1 0,0 1 395,3-5-105,-1-1-1,0 0 0,1 0 0,-1 0 1,0 0-1,0 0 0,0 0 1,0 0-1,0 0 0,0-1 0,0 1 1,0 0-1,0-1 0,0 1 0,0 0 1,0-1-1,-1 0 0,1 1 1,0-1-1,0 1 0,-1-1 0,1 0 1,0 0-1,0 0 0,-1 0 1,1 0-1,0 0 0,-1 0 0,1 0 1,0-1-1,0 1 0,-1 0 0,1-1 1,0 1-1,0-1 0,0 1 1,0-1-1,-1 0 0,1 0 0,0 1 1,0-1-1,0-1 106,-14-10 37,1-1-1,1-1 1,0 0 0,0 0-1,2-2 1,-6-8-37,12 17 1,-3-3 221,1-1 0,-1 0-1,2 0 1,0 0 0,0-1-1,1 0 1,0 0-1,1-1 1,0 1 0,1-1-1,1 0 1,0 0 0,1 0-1,0-2-221,1 13 13,1 0-1,-1 0 1,1-1-1,0 1 1,0 0 0,0 0-1,0 0 1,0 0-1,0 0 1,1 0 0,-1 0-1,1 0 1,-1 1-1,1-1 1,0 0-1,-1 1 1,1-1 0,0 1-1,0 0 1,0 0-1,0 0 1,0 0-1,1 0 1,-1 0 0,0 0-1,0 1 1,0-1-1,1 1-12,14-5-5,1 1-1,-1 1 1,10 0 5,-14 2 14,92-8 18,1 5 1,35 5-33,-10 1 52,-143 6 105,-17 10 275,5-4-146,0 1 0,1 1 1,1 1-1,-11 11-286,31-26 18,1-1-1,-1 1 1,1-1 0,0 1-1,-1 0 1,1-1-1,0 1 1,0 0 0,0 0-1,0 0 1,1 0-1,-1 0 1,0 0 0,1 0-1,0 0 1,-1 0 0,1 0-1,0 0 1,0 0-1,0 2-17,1-4-3,-1 1-1,1-1 0,-1 1 1,1-1-1,0 1 0,-1-1 1,1 1-1,0-1 0,0 1 1,-1-1-1,1 0 0,0 1 1,0-1-1,0 0 0,0 0 1,-1 0-1,1 1 0,0-1 1,0 0-1,0 0 0,0 0 1,-1 0-1,1-1 0,0 1 1,0 0-1,0 0 0,0-1 4,4 1-18,4 0-78,-1-1 0,1 0 0,-1 0 0,0 0 1,1-1-1,-1-1 0,0 0 0,0 0 0,3-2 96,8-5-626,-1-1-1,-1 0 0,4-5 627,-20 16-12,0-1-1,-1 1 0,1-1 1,0 1-1,-1 0 1,1-1-1,0 1 0,-1 0 1,1-1-1,0 1 0,0 0 1,-1 0-1,1 0 1,0 0-1,0 0 0,-1 0 1,1 0-1,0 0 0,0 0 1,-1 0-1,1 0 1,0 0-1,0 0 0,-1 1 1,1-1-1,0 0 0,0 1 1,-1-1-1,1 0 0,-1 1 1,1-1-1,0 1 1,-1-1-1,1 1 0,-1-1 1,1 1-1,-1 0 0,1-1 1,-1 1-1,1 0 1,-1-1-1,0 1 13,17 37 159,-11-21 66,-4-13-210,1 1 0,-1-1 1,1 0-1,0 0 0,1 0 1,-1 0-1,1-1 1,-1 0-1,1 1 0,0-1 1,1-1-1,-1 1 0,0 0 1,1-1-1,-1 0 0,1 0 1,0-1-1,0 1 0,-1-1 1,1 0-1,0 0 0,0 0 1,0-1-1,0 0 1,0 0-1,0 0 0,0-1 1,0 1-1,0-1 0,0-1 1,0 1-1,0-1 0,0 1 1,-1-1-1,1 0 0,-1-1 1,1 1-1,-1-1 1,0 0-1,0 0 0,2-2-15,6-9-60,0 0 0,-1 0 0,-1-1-1,0-1 1,-1 0 0,-1 0 0,0 0-1,-1-1 1,-1 0 0,1-6 60,5-18-116,-3 0 0,-1-1 1,2-38 115,-6-6 361,-3-29-361,-2 48 1319,1 55-349,-1 17 220,0 25-703,1 521-108,-1-537-519,1 0 1,-1 0 0,-1-1 0,-1 1 0,0 0-1,0-1 1,-2 1 0,0-1 0,0 0 0,-1-1-1,0 1 1,-1-1 0,-1 0 0,0-1 0,-1 0-1,0 0 1,-2 1 139,11-12-15,0 1-1,0-1 1,-1 0-1,1 1 0,0-1 1,0 0-1,-1 1 1,1-1-1,0 0 1,0 0-1,-1 1 1,1-1-1,0 0 0,-1 0 1,1 0-1,0 1 1,-1-1-1,1 0 1,0 0-1,-1 0 1,1 0-1,-1 0 0,1 0 1,0 0-1,-1 0 1,1 0-1,0 0 1,-1 0-1,1 0 1,-1 0-1,1 0 0,0 0 1,-1 0-1,1 0 1,0 0-1,-1 0 1,1-1-1,0 1 1,-1 0-1,1 0 0,0-1 16,-5-17-618,8-28-1687,5 13-873,-5 14-405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9:34.8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 6675,'0'0'5314,"0"0"-3905,0 0-384,0 0-817,0 0-208,0 0 0,186-9 96,-99 9-32,1 0 32,-3 2-96,-7 7 0,-5 5-256,-16 2-2065,-12 4-1889,-45-11-1217,0 0 2754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9:35.2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0 223 10821,'0'0'317,"0"0"-186,0 0 11,26 4 4,86 12-15,-105-15-117,0 0 0,0 0 0,0-1 0,0 0-1,0-1 1,0 0 0,-1 0 0,1 0 0,0 0 0,0-1 0,-1-1 0,1 1 0,-1-1-1,0 0 1,0 0 0,0-1 0,0 0 0,0 0 0,-1 0 0,0-1 0,5-4-14,-5 2 19,0 0 0,0 0 0,-1 0 0,1 0-1,-2-1 1,1 0 0,-1 0 0,0 0 0,-1 0 0,0 0 0,0-1 0,-1 1 0,0-1 0,0 1 0,-1-4-19,0 3 17,0 5-4,0-1-1,0 1 1,0 0-1,-1 0 0,1 0 1,-1-1-1,-1-1-12,2 5 5,-1 0 0,0 0 0,1 0 0,-1 0 0,0 0 0,0 0-1,0 0 1,0 0 0,0 0 0,0 0 0,0 0 0,0 0 0,0 0 0,0 1 0,0-1 0,0 1-1,-1-1 1,1 1 0,0-1 0,0 1 0,-1 0 0,1-1 0,0 1 0,-2 0-5,-1-1 84,0 1 0,0-1 0,-1 1 0,1 0 0,0 0 0,0 0 0,0 0 0,-1 1 0,1 0 0,0 0 0,0 0 0,0 0 0,0 1 0,0 0 0,0-1 0,1 2 0,-1-1 0,-1 1-84,1 1 57,0 0-1,0 0 1,0 1 0,1-1-1,-1 1 1,1 0 0,0 0-1,1 0 1,-1 0 0,1 1-1,0-1 1,0 1 0,0 1-57,-2 8 33,1 0 0,0 1 0,1-1 0,0 1 1,2 0-1,0-1 0,1 15-33,0-21 6,0 0 0,1-1 0,0 1-1,1 0 1,-1-1 0,1 1 0,1-1 0,0 0 0,0 0 0,1 0 0,0-1 0,0 1 0,0-1 0,2 0-6,2 2 24,1 0 0,0-1 1,0 0-1,1-1 1,0-1-1,0 1 0,1-2 1,9 5-25,-12-7-203,0 0 1,-1-1-1,1 1 0,1-2 1,-1 1-1,0-1 1,0-1-1,0 1 1,0-2-1,1 1 0,-1-1 1,1-1 202,-9 2-282,0 0 1,1-1-1,-1 1 1,0 0 0,0-1-1,-1 1 1,1-1-1,0 1 1,0-1-1,0 0 1,0 1-1,0-1 1,0 0-1,-1 1 1,1-1-1,0 0 1,-1 0 0,1 0 281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1:05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10053,'0'0'1515,"0"0"-947,0 0-274,0 0 234,0 0-72,5 22-216,32 128 14,-32-123-161,-1 1 0,-1-1 1,-2 1-1,-1 6-93,1-35 1,0 1-1,0 0 0,0-1 0,0 1 1,0 0-1,0-1 0,0 0 1,0 1-1,0-1 0,0 1 1,0-1-1,-1 0 0,1 0 1,0 1-1,0-1 0,-1 0 1,1 0-1,19-40 55,-18 35-51,0 0 0,1 0 0,0 0 0,0 0 0,0 0 0,1 0 0,-1 1 0,2 0 1,-1 0-1,0 0 0,1 0 0,0 0-4,-4 5 0,-1 0 1,0 0 0,1 0-1,-1 0 1,1 0 0,-1 0-1,0 0 1,1 0 0,-1 0-1,0 0 1,1 0 0,-1 0 0,0 0-1,1 0 1,-1 0 0,0 0-1,1 0 1,-1 0 0,0 1-1,1-1 1,-1 0 0,0 0-1,1 0 1,-1 1 0,0-1 0,1 0-1,-1 0 1,0 1 0,0-1-1,0 0 1,1 0 0,-1 1-1,0-1 1,0 0 0,0 1-1,1-1 1,-1 0 0,0 1-1,0-1 1,0 0 0,0 1-1,6 18 54,-6-16-40,2 4 0,0 0 0,1 0 0,0 0 0,0-1 0,0 1 0,1-1 0,-1 0 1,5 4-15,-6-7-1,1 0 1,0 0 0,0-1 0,0 1 0,0-1 0,1 0 0,-1 0 0,1 0 0,-1-1 0,1 1 0,-1-1 0,1 0 0,0 0 0,0 0 0,0 0 0,-1-1 0,3 1 0,15 1-3,-9-2 2,-1 1 0,1 1 0,-1 0-1,0 0 1,3 2 1,-11-3 1,0 0 0,0 0 0,0 0 1,-1 1-1,1 0 0,0-1 0,-1 1 0,1 0 0,-1 0 0,0 0 0,0 0 0,0 1 0,0-1 0,0 1 0,0-1 0,0 1 0,-1 0 0,0-1 0,1 1 0,-1 0 0,0 2-1,0-3 0,-1 0-1,1-1 1,0 1-1,-1-1 1,1 1 0,0 0-1,0-1 1,0 0 0,0 1-1,0-1 1,0 1-1,0-1 1,1 0 0,-1 0-1,0 0 1,1 0 0,-1 0-1,1 0 1,-1 0-1,1 0 1,-1-1 0,1 1-1,0 0 1,-1-1-1,1 0 1,0 1 0,0-1-1,-1 0 1,1 0 0,0 0-1,0 0 1,-1 0-1,2 0 1,2-1-7,0 0 0,0 0 0,0-1 0,0 1 0,0-1 0,0 0 0,0 0 0,-1-1 0,1 0-1,-1 1 1,2-2 7,58-51-176,-47 38 37,1 2 0,0 0 0,1 1-1,1 1 1,0 1 0,4-1 139,-23 12 1,0 1 0,-1 0-1,1-1 1,0 1 0,-1 0 0,1 0-1,0 0 1,-1-1 0,1 1-1,0 0 1,-1 0 0,1 0 0,0 0-1,-1 0 1,1 0 0,0 0-1,-1 0 1,1 1 0,0-1 0,0 0-1,-1 0 1,1 0 0,-1 1 0,1-1-1,0 0 1,-1 1 0,1-1-1,-1 1 1,1-1 0,-1 1 0,1-1-1,-1 1 1,1-1 0,-1 1-1,10 23 157,-6-9-144,-2-11-74,-1-2 17,-1-1 0,0-1 0,1 1 0,-1 0 0,1 0 0,-1 0 0,1 0-1,-1 0 1,1 0 0,-1 0 0,1-1 0,0 1 0,0 0 0,-1 0-1,1-1 1,0 1 0,0-1 0,0 1 0,0 0 44,2-1-3986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1:05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9796,'0'0'913,"0"0"-433,0 0-368,0 0-112,0 0-448,0 0-6979</inkml:trace>
  <inkml:trace contextRef="#ctx0" brushRef="#br0" timeOffset="1">261 241 10085,'0'0'1686,"0"0"-1022,0 0-349,0 0-139,0 0-120,22 7-27,76 20-13,-86-24-12,0-2 0,1 0 0,-1 0 0,0-1 0,1 0-1,-1-1 1,0-1 0,0 0 0,0 0 0,0-1 0,0-1 0,-1 0-1,4-2-3,0 0 3,0 2-1,0-1 0,0 2 0,1 0 1,4 0-3,-15 3 9,-2-1-2,0 0-1,1 1 1,-1 0-1,0 0 1,0-1-1,1 2 1,-1-1-1,0 0 0,0 1 1,0-1-1,0 1 1,0 0-1,1 0 1,-1 0-1,-1 1 1,1-1-1,0 1 1,0-1-1,0 1 1,-1 0-1,1 0 1,1 2-7,14 24 36,0 1 0,-2 0 1,-1 1-1,-1 1 0,2 11-36,-13-29-1894,-3-4-4992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4:33.8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48 8740,'0'0'2476,"0"0"-867,0 0-588,0 0-383,0 0-70,-25-9-186,25 9-382,-33-14 106,-1 3 1,-2 0-107,33 10 5,1 1 0,0-1 0,-1 1 0,1 0 1,-1-1-1,1 1 0,-1 0 0,1 1 0,-1-1 0,1 0 0,-1 1 0,1-1 0,-1 1 0,1 0 0,-1 0 0,1 0 0,0 0 0,0 0 1,0 0-1,0 1 0,-1-1 0,2 1 0,-1 0 0,0-1 0,0 1 0,0 0 0,1 0 0,-1 0 0,1 0 0,0 0 0,0 1 0,-1-1 0,1 2-5,-5 5 7,0-1-5,0 1 1,0 0 0,1 0 0,0 1 0,1 0 0,0 0 0,1 0 0,0 0 0,0 0-1,1 1 1,0-1 0,0 7-3,6-15-37,5-3-49,-1 0 1,1-1-1,-1 0 0,1 0 1,-1 0-1,0-1 1,0-1-1,0 1 0,0-1 1,-1-1-1,0 1 1,0-1-1,0 0 0,2-3 86,3 0-293,0-1 0,0 2-1,1-1 1,0 2 0,3-1 293,-16 7-15,1-1 1,-1 1 0,1 0 0,-1 0-1,1 0 1,-1 0 0,1 0 0,-1 0-1,1 0 1,-1 0 0,1 0-1,-1 0 1,1 0 0,-1 1 0,1-1-1,-1 0 1,1 0 0,-1 0 0,0 1-1,1-1 1,-1 0 0,1 1-1,-1-1 1,0 0 0,1 1 0,-1-1-1,0 0 1,1 1 0,-1-1 0,0 1-1,1-1 1,-1 0 0,0 1 0,0-1-1,0 1 1,1-1 0,-1 1-1,0-1 1,0 1 0,0-1 0,0 1-1,0-1 1,0 1 0,0-1 0,0 1-1,0-1 1,0 1 14,0 33 293,-1-22-243,1-5-55,0 1 1,0-1 0,1 1-1,0-1 1,0 1 0,1-1-1,0 0 1,0 0 0,1 0-1,0 0 1,0 0 0,1 0-1,0-1 1,0 1 0,0-1-1,1 0 1,0-1 0,0 1-1,0-1 1,1 0 0,0 0-1,0-1 1,0 1-1,3 0 5,-4-2-351,0 0-1,0 0 0,1 0 0,-1-1 0,1 0 0,0 0 0,-1 0 0,1-1 0,0 0 0,0 0 0,0 0 0,3-1 352,16 0-3631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9:46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1335 8836,'0'0'603,"0"0"-403,0 0-91,8 20-2,8 26-1,-1 1-1,7 43-105,10 60 303,7-1 0,6-2 1,22 39-304,-46-137 189,1-2 0,3 0 1,2-1-1,1-1 0,3-2 0,31 34-189,-37-48 63,2-2-1,1-1 0,2-1 1,0-2-1,1-1 0,1-1 1,1-1-1,1-3 0,31 13-62,-38-21 6,0 0 0,0-2 0,1-1 0,0-1 0,12-1-6,16 0 55,0-4-1,15-2-54,-32-2 21,1-1-1,-1-2 1,0-2-1,-1-1 1,0-3-1,-1 0 1,0-3 0,-1-1-1,2-3-20,26-17 38,-2-2 0,-1-4 0,-3-2-1,27-27-37,-26 15 23,-1-2 0,-4-3-1,-2-2 1,23-40-23,-15 12-43,-5-4 1,-4-1 0,2-18 42,10-39-150,32-124 150,20-164 24,-56 213-13,-41 169 10,4 0-1,22-44-20,-29 74 13,2 0 0,1 1 0,1 1 0,1 0-1,20-19-12,-23 29 11,1 1-1,1 1 0,0 1 0,1 0 0,0 2 0,1 0 0,1 1 0,14-5-10,-7 6 1,0 2 1,0 0-1,0 2 1,1 1-1,1 2 1,6 0-2,34 0 110,-1 3 0,10 4-110,-61-1 30,1 0-1,0 2 0,-1 0 1,1 1-1,-1 1 0,-1 0 1,1 2-1,-1 0 0,0 1 0,-1 1 1,0 0-1,-1 1 0,0 1 1,0 1-1,-1 0 0,2 5-29,8 9 62,-1 2-1,-1 1 1,-1 0-1,-2 2 1,-1 0-1,-2 2 0,-1 0 1,1 8-62,39 111 85,21 101-85,25 162 37,-93-377-28,54 251 7,-13 2 0,2 150-16,-31-81 244,12 132 284,-16-338-460,7-2-1,13 30-67,8-19 102,6-2 1,25 43-103,29 38 363,25 24-363,-50-120 166,7-3 1,61 73-167,-1-26 209,86 82-209,12-20 24,171 130-24,-339-316 41,3-4-1,2-3 1,20 6-41,-62-42 14,1-3-1,1-1 0,0-2 1,2-2-1,0-2 0,1-1 1,0-3-1,8 0-13,14-2 56,42-1-56,-80-6 4,1-2-1,0-1 0,0-1 0,24-7-3,-34 4 2,0-1 1,0-1-1,0-1 0,-1-1 0,-1 0 0,0-2 0,0 0 0,-1-1 0,-1 0 0,0-1 0,8-11-2,24-27-198,-3-2 0,32-52 198,-2-4-5504,54-111 5504,-118 198-3834,-1-1 1,8-24 3833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9:49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4218 240,'0'0'4189,"0"0"-2623,0 0-1067,0 0-198,0 0-42,0 0 42,-4 5-2,-13 13-181,17-18-107,0 0 1,0 0 0,0 0 0,0 0 0,0 0 0,0 0 0,0 1 0,0-1 0,0 0 0,0 0 0,0 0 0,0 0 0,0 0 0,0 0-1,0 0 1,0 1 0,0-1 0,0 0 0,1 0 0,-1 0 0,0 0 0,0 0 0,0 0 0,0 0 0,0 0 0,0 0 0,0 0 0,0 0-1,1 0 1,-1 0 0,0 1 0,0-1 0,0 0 0,0 0 0,0 0 0,0 0 0,0 0 0,1 0 0,-1 0 0,0 0 0,0 0 0,0 0-1,0 0 1,0 0 0,0-1 0,1 1 0,-1 0 0,0 0 0,0 0 0,0 0 0,0 0 0,0 0 0,0 0 0,0 0 0,0 0 0,0 0-1,1 0 1,-1 0 0,0 0 0,0-1 0,0 1 0,0 0 0,0 0 0,0 0-12,12-4 418,-2-4-179,0-1 0,0 1-1,-1-2 1,0 0-1,-1 0 1,0 0-1,-1-1 1,1-2-239,3-2 266,36-56 511,-4-2 0,14-34-777,66-160 588,-49 83-114,43-169-474,29-201 254,-46 167-86,67-187 91,54-69-259,-144 450 30,8 5-1,8 3 0,26-25-29,-107 191 31,-4 7 66,0-1-1,-1 0 0,0 0 0,-1-1 0,0 1 0,-2-1 1,4-11-97,-8 16-125,0 9-2981,0 13-5327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59:50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1 6275,'0'0'5250,"0"0"-3825,0 0-1073,-35 138-48,30 10-64,-3 33-160,6-3-80,2-11 0,0-18-2401,0-111-4146,0-8 2786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0:02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 1 6739,'0'0'1249,"0"0"-753,0 0-256,0 0 528,-63 156-175,38-111-209,0 0-240,8-7-80,2-2-64,12-31-2113,3-3-3810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0:02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268 0 624,'0'0'6179,"0"0"-5411,0 0-495,0 0 287,0 0 208,0 0-400,0 0-128,-100 138 33,62-102-97,3 7 80,3-3-160,2 1-80,10 0-16,7-7-32,13-28-3186,0-3-2928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0:07.1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1 800,'0'0'272,"0"0"-170,0 0 162,0 0 550,0 0 191,0 0-105,0 0 7540,2 13-8317,-5 7-39,0 1 0,-2-1 0,-5 18-84,-4 15 21,-48 225-912,49-223-3672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0:08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0 7459,'0'0'417,"0"0"-273,0 165-64,-12-89 80,-8 3 544,5-2-496,7-9-128,5-14-80,3-50-1568,0-4-5348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0:15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28 352 4658,'0'0'550,"0"0"-366,0 0-35,0 0 219,0 0-133,1-20-112,3-61 5,-2 67-99,-1 1 0,2-1-1,0 1 1,0 0 0,3-6-29,1 2-1007,1 0 1,1 1-1,0 1 0,10-13 1007,1-2-652,-13 20 3172,-5 11 2668,-5 9-938,-2-1-5740,-34 49 2011,16-25-102,1 2-1,-6 16-418,27-46 14,16-26-17,12-16 52,-7 8-38,2 0 1,18-18-12,-33 40 16,-5 6 27,-10 13 55,-119 141 142,120-145-226,6-13-62,1-2 48,1-1-1,0 1 1,1-1 0,0 1 0,0 0 0,0 0-1,1 0 1,0 0 0,3-4 0,41-66-5,-10 18-23,-31 43 20,-6 16 10,0 0 0,0 0 0,0 0 0,0 0 0,0 0 0,0-1 0,0 1 0,0 0 0,0 0 0,-1 0 0,1 0 0,0 0 0,0 0 0,0 0 0,0 0 0,0-1 0,0 1 0,-1 0 0,1 0 0,0 0 0,0 0 0,0 0 0,0 0 0,0 0 0,-1 0 0,1 0 0,0 0 0,0 0 0,0 0 0,0 0 0,0 0 0,-1 0 0,1 0 0,0 0 0,0 0 0,0 0 1,0 0-1,0 0 0,-1 0 0,1 0 0,0 1 0,0-1 0,0 0 0,0 0 0,0 0 0,0 0 0,-1 0-2,-1 2 10,-1-1 0,1 1 0,0-1 0,-1 1 1,1 0-1,0 0 0,0 0 0,-1 2-10,-1 2 11,1-3-3,0 1 1,0-1 0,0 1-1,1 0 1,0 0 0,-1 0-1,1 0 1,1 0-1,-1 0 1,1 1 0,-1-1-1,1 0 1,0 2-9,4-8-24,6-7 34,0-1 1,-2 1 0,5-8-11,13-15 40,-24 31 353,-3 3-136,-9 9-26,-14 22-24,23-26-175,1-5-27,1-1-1,-1 1 1,0 0-1,1-1 1,-1 1-1,0 0 1,0-1-1,-1 1 0,1-1 1,0 1-1,0-1 1,-1 0-5,2 0 8,-2-1-8,1 0 26,1 0-23,0 0 11,0 0-25,0 0 22,0 0-28,-2 0 17,2 0 25,0 0-4,0 0 14,0 0 15,0 0-20,0 0 12,0 0 12,0 0 12,0 0-28,0 0-20,0 0-2,0 0 0,0 0 0,0 0 3,0 0 2,0 0-23,0 0 12,0 0 6,0 0 0,0 0 3,0 0 8,0 0-9,0 0-7,0 0-14,0 0 30,0 0 5,0 0-37,0 0 34,0 0-13,0 0-21,0 0 10,0 0-10,0 0 10,0 0-24,0 0-29,0 0 30,0 0 34,0 0 21,0 0-21,0 0-19,0 0 17,0 0-25,0 0 24,0 0-21,0 0-13,0 0-16,0 0 21,0 0 18,0 0-23,0 0 0,0 0-9,0 0 1,0 0 16,0 0 18,0 0-8,0 0 19,0 0-18,0 0 12,0 0 9,0 0 8,0 0-6,0 0 6,0 0-14,0 0-120,0 0-442,0 0-425,0-3-773,0-8-1516,0-3-1681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0:17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37 736,'0'0'1185,"0"0"-977,0 0-208,0 0-80,0 0 16,0 0 64,0 0 80,-3-9-32,3 4-32,0 0-16,3-1 0,9 1 0,3 1-256,3 1-1617,-3 3 1873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0:18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1473,'0'0'688,"0"0"-112,0 0 273,0 0-225,0 0-272,0 0-240,0 0 96,0 2-208,0-2-160,0 0-1008,0 2-129,0 1-928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4:34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115 835 3506,'0'0'2515,"0"0"-914,0 0 168,0 0 80,0 0-497,-7-13-252,-25-40-316,32 52-776,-1 1 0,1-1-1,-1 0 1,1 0 0,-1 1 0,1-1 0,-1 0 0,0 1-1,1-1 1,-1 1 0,0-1 0,0 1 0,1-1 0,-1 1-1,0-1 1,0 1 0,0 0 0,0-1 0,1 1 0,-1 0-1,0 0 1,0 0 0,0 0 0,0 0 0,0 0 0,0 0-1,0 0 1,1 0 0,-1 0 0,0 0 0,0 0-1,0 1 1,0-1-8,-1 1 12,0 0-1,1 1 0,-1-1 1,0 1-1,1-1 1,-1 1-1,1 0 0,-1 0 1,0 1-12,2-2 10,-5 6 8,1 0 0,0 0-1,1 1 1,-1-1 0,2 1 0,-1 0 0,1 0 0,0 0 0,1 0 0,0 1 0,0-1-1,1 0 1,0 0 0,0 1 0,1-1 0,0 0 0,1 3-18,-1-8-4,0 0 0,1 0-1,-1 0 1,1-1 0,0 1 0,0 0 0,0-1-1,0 1 1,0-1 0,1 0 0,-1 0 0,1 0 0,-1 0-1,1 0 1,0 0 0,0-1 0,0 1 0,0-1-1,0 0 1,0 0 0,0 0 0,0 0 0,0-1 0,1 1-1,-1-1 1,1 0 4,9 2-35,1-1 0,0-1-1,0 0 1,0-1-1,10-1 36,-10-1-113,0-1-1,-1 0 0,0-1 1,0-1-1,0 0 0,-1 0 1,0-1-1,0-1 0,0 0 1,-1-1-1,-1 0 0,1-1 114,16-15-272,-2-2-1,0-1 1,-2 0-1,1-5 273,7-14-57,-2-2 0,-3-1 0,-1-1 1,-3-1-1,10-36 57,1-18 162,-6-2 0,4-42-162,-25 107 1006,-4 75 696,-7 47-1493,-3 1-1,-3-2 1,-12 36-209,-12 73 14,7 61 32,27-242-44,1 0 1,-1-1-1,0 1 1,0 0 0,0-1-1,-1 1 1,0-1-1,0 1 1,-1-1 0,1 0-1,-2 0-2,3-3-8,-1 0 0,0-1 1,1 1-1,-1-1 0,0 1 0,0-1 0,0 0 0,0 0 0,0 0 0,0 0 1,-1 0-1,1-1 0,0 1 0,0-1 0,-1 1 0,1-1 0,0 0 0,-1 0 1,1 0-1,0 0 0,-1 0 0,1 0 0,0-1 0,-1 1 0,1-1 0,0 0 1,-2 0 7,-4-2-31,1-1 1,0 1 0,0-1 0,1-1-1,-1 1 1,1-1 0,0 0 0,0-1-1,1 0 1,-1 1 0,1-2 0,1 1 0,-3-4 30,-10-11 6,-2 1 52,13 14-19,0-1 0,0 1 0,0-1 0,1 0-1,0 0 1,0-1 0,1 1 0,-1-1 0,-1-6-39,6 13-1,0 0-1,0 0 1,0-1 0,0 1-1,0 0 1,0 0 0,0 0 0,0 0-1,0 0 1,0 0 0,1 0-1,-1 0 1,0 0 0,1 0 0,-1 0-1,1 0 1,-1 0 0,1 0 0,0 0-1,-1 0 1,1 0 0,0 0-1,0 0 1,-1 1 0,1-1 0,0 0-1,0 1 2,29-16-49,-23 13 50,21-10-15,0 3 0,1 0-1,0 2 1,0 0 0,1 3-1,0 0 1,0 2 0,0 1-1,0 2 1,0 0 0,8 3 14,-35-2-1,1 0 1,0 0 0,-1 0-1,0 0 1,1 0-1,-1 1 1,0 0 0,0 0-1,0 0 1,0 0 0,0 0-1,0 0 1,0 1-1,-1-1 1,1 1 0,-1 0-1,0 0 1,0 0 0,0 0-1,0 0 1,0 0-1,-1 1 1,1-1 0,-1 0-1,0 1 1,0-1 0,-1 1-1,1 2 1,3 15 59,-2-1 0,-1 0 0,0 1 0,-3 17-59,1-5 36,1-21-73,3 75 185,-2-80-243,0-1-1,0 1 0,0-1 0,1 1 1,0-1-1,0 1 0,1-1 1,0 0-1,0 0 0,3 4 96,1-5-2806,-2-5-2058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0:19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73 3986,'0'0'1056,"0"0"-832,0 0 481,0 0 959,0 0-399,0 0 0,-40-72 31,37 72-223,3 0-161,0 29-432,0 48-224,-2 31-143,2 18-33,0 0-64,0-1 16,0-13-32,0-82-1633,2-6-10020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0:40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1 602 9652,'0'0'910,"23"-9"-808,-7 4-106,-1 0 9,0 0 1,0-1-1,-1-1 1,0 0-1,0-1 1,-1-1-1,1 0 0,-2 0 1,0-2-1,6-5-5,6-11 44,-1-1 1,-1 0-1,-1-2 0,-2 0 0,6-16-44,-15 26 10,0-1-1,-2-1 1,0 0-1,-1 0 1,-2 0 0,0-1-1,-1 1 1,-2-1-1,0-1-9,-1 20 18,-1-1-1,0 1 1,-1 0 0,1 0 0,0 0-1,-1-1 1,0 1 0,0 0-1,0 0 1,-1 0 0,-1-3-18,2 5 52,-1 0 0,0 0 1,0 0-1,1 1 0,-1-1 1,0 0-1,0 1 0,-1-1 1,1 1-1,0-1 0,0 1 1,-1 0-1,1 0 0,0 0 1,-1 1-1,1-1 0,-1 0 1,0 1-53,-8-3 281,1 1 1,-1 1 0,0 0 0,0 0-1,0 1 1,0 0 0,-3 2-282,9-2 75,0 1 1,0 0-1,0 0 1,0 1-1,0 0 1,1 0-1,-1 0 1,0 0-1,1 1 1,0-1-1,-1 1 1,1 0-1,0 1 1,1-1-1,-1 1 1,0 0-76,-7 11 56,1 0 0,0 1 0,1 0 0,1 1 0,0 0 0,1 0 0,1 0 0,1 1 0,1 0 0,0 0 0,1 1-56,-4 39 99,2-1-1,3 51-98,2-79 13,1-1 0,1 0-1,1 0 1,2 0 0,7 23-13,-8-40-12,-1 0 1,2 0 0,0 0-1,0-1 1,1 0 0,0 0-1,1 0 1,0-1 0,0 1-1,1-2 1,0 1 0,1-1-1,0-1 1,0 0 0,4 3 11,-4-5-457,-1-1 0,1 0 1,0-1-1,0 0 0,0 0 1,0-1-1,0 0 0,1 0 0,-1-1 1,1-1-1,0 1 457,-7-1-580,-1 0-1,1 0 0,-1 0 1,1 0-1,-1 0 1,1-1-1,-1 1 1,1-1-1,-1 1 1,1-1 580,16-16-4944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0:41.3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 45 4850,'0'0'3911,"0"0"-2000,0 0-852,0 0-45,0 0-254,-4-2-235,2 1-469,1 0 0,-1 0 0,1 0-1,-1 0 1,0 1 0,0-1 0,1 0-1,-1 1 1,0-1 0,0 1 0,0 0-1,0-1 1,0 1 0,0 0-1,1 0 1,-1 0 0,0 1 0,0-1-1,0 0 1,0 1 0,0-1 0,1 1-1,-1 0 1,0-1 0,0 1 0,1 0-1,-1 0 1,0 0 0,1 0 0,-1 0-1,1 1 1,0-1 0,-1 0 0,1 1-1,0-1 1,0 1 0,-1 1-56,-5 7 8,0 1 1,0 0 0,1 1-1,1 0 1,0 0 0,0 0-1,1 0 1,-2 13-9,2 1-31,0 1 0,2 0 0,1 22 31,2-47-6,-1 1 0,0-1-1,1 1 1,-1-1 0,1 0 0,0 1 0,0-1 0,-1 0 0,2 0 0,-1 1 0,0-1 0,0 0 0,1 0 0,-1 0 0,1 0 0,0-1-1,-1 1 1,1 0 0,0-1 0,0 1 0,0-1 0,0 0 0,0 1 0,1-1 0,-1 0 0,0 0 0,0-1 0,1 1 0,-1 0 0,1-1-1,-1 1 1,1-1 0,1 0 6,1 1-12,0-1-1,0 0 1,0 0-1,0 0 1,0 0-1,0-1 1,0 0-1,0 0 1,0 0-1,0-1 1,0 1-1,0-1 1,0 0-1,-1-1 1,1 1 0,3-4 12,-1 0-2,-1-1 0,1 0 0,-2 0 1,1-1-1,-1 0 0,0 0 0,0 0 1,-1 0-1,0-1 0,0 1 0,-1-1 1,-1 0-1,2-8 2,0 0 29,-1-1-1,-1 0 1,-1 0 0,-1 0-1,0 1 1,-3-17-29,2 30 4,0 0 1,0 0-1,0 0 0,-1 1 1,0-1-1,0 0 0,0 1 1,0-1-1,0 1 0,-1 0 0,0-1 1,1 1-1,-1 0 0,0 1 1,0-1-1,-1 0 0,1 1 1,-1 0-1,1 0 0,-1 0 1,0 0-1,1 1 0,-1-1 1,0 1-1,0 0 0,0 0 1,0 0-1,0 1 0,-3-1-4,12 5-6747,8 6 544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0:41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291 0 8980,'0'0'1969,"0"0"-688,0 0-337,-137 23-240,97 13-351,-3 14 143,8 6-272,12 3-192,11-1 32,12 1-64,0 0 0,12-7 0,23-7-32,13-16-144,7-20-865,-32-9-1856,2-5-2065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0:42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189 541 8116,'0'0'1648,"0"0"-244,0 0-105,0 0-360,0 0-267,0-6-149,0-24 472,-7 30-416,4 0-560,0 1 0,0-1 0,0 1-1,0-1 1,0 1 0,1 0 0,-1 0-1,0 0 1,0 1 0,1-1 0,-1 1-1,1-1 1,-1 1 0,1 0 0,-1 1-19,-33 35 21,23-21-9,3-6-15,-4 5 23,0 1 0,-11 17-20,22-28-11,-1-1 0,1 1 0,1 0 1,-1 1-1,1-1 0,0 0 0,0 0 0,1 1 0,0-1 0,0 1 1,0 5 10,1-11-5,0 0 0,0 0 0,1-1 0,-1 1 0,0 0 0,1 0 1,-1-1-1,0 1 0,1 0 0,-1-1 0,1 1 0,-1 0 1,1-1-1,-1 1 0,1-1 0,-1 1 0,1-1 0,0 1 1,-1-1-1,1 1 0,0-1 0,0 0 0,-1 1 0,1-1 0,0 0 1,0 1-1,-1-1 0,1 0 0,0 0 0,0 0 0,-1 0 1,1 0-1,1 0 5,34 0-241,-26 0 156,-2-1-35,0 0 0,0 0 0,0-1 0,0 0 0,-1 0 0,1-1 0,-1 0 1,1 0-1,-1-1 0,2-1 120,14-10-771,0 0 0,7-9 771,-12 10-338,2 2 632,-19 12-253,-1 1-1,1-1 1,-1 0-1,0 1 1,1-1-1,-1 1 1,0-1-1,1 1 1,-1-1-1,0 1 1,0-1-1,1 1 1,-1-1-1,0 1 1,0-1-1,0 1 1,0-1-1,0 1 1,1 0-1,-1-1 1,0 1-1,0-1 1,-1 1-41,6 20-183,-2-12 180,0 0-1,0 0 1,1 0-1,0-1 1,1 0-1,0 0 1,0 0-1,1-1 1,0 1-1,5 4 4,-6-8-6,-1 0-1,1 0 0,0-1 0,0 1 0,1-1 1,-1 0-1,1 0 0,-1-1 0,1 0 0,0 0 0,0 0 1,0-1-1,0 0 0,0 0 0,1 0 0,4-1 7,-4 0-14,0 0 0,-1 0-1,1-1 1,-1 0-1,0-1 1,1 1 0,-1-1-1,0 0 1,0 0-1,0-1 1,1-1 14,2-2-15,0 0-1,0-1 1,-1 0-1,0 0 1,-1-1 0,4-4 15,9-13-367,-1 0 1,-1-2 0,-1 0-1,-2 0 1,-1-2 0,-1 0 0,10-30 366,-5-1-292,-2 0 0,-3-2 1,3-32 291,-10 37 151,-2-35-151,-3 30 2839,-1 61-2789,-1 1-1,1-1 1,0 1-1,-1-1 1,1 1-1,0-1 1,-1 1-1,1 0 1,-1-1-1,1 1 1,-1 0-1,1-1 1,-1 1-1,1 0 1,-1-1-1,1 1 0,-1 0 1,0 0-1,1 0 1,-1 0-1,1 0 1,-1-1-1,1 1 1,-1 0-1,0 0 1,1 0-1,-1 1 1,1-1-1,-1 0 1,1 0-1,-1 0 1,0 0-50,-1 1 63,0-1 1,0 0-1,0 1 0,0-1 1,0 1-1,0-1 1,0 1-1,0 0 1,0 0-1,0 0 0,0 0-63,-2 3 84,0 1-1,0 0 0,0 0 0,0 0 1,1 0-1,0 0 0,0 1 0,0 1-83,-21 54 202,21-52-184,-14 44 64,2 1 1,2 0-1,3 1 0,3 1 0,2-1 1,1 55-83,4-94 16,1 1 0,0-1 1,0 1-1,2-1 1,0 0-1,3 6-16,-4-16 0,0 0-1,1 0 1,0-1-1,0 1 1,0-1-1,1 1 1,-1-1-1,1 0 1,1 0 0,-1-1-1,1 1 1,-1-1-1,1 0 1,1 0-1,-1-1 1,0 0-1,3 1 1,5 2-25,0-2 0,1 0-1,-1 0 1,1-1 0,0-1-1,0 0 1,1-1 0,-1 0-1,0-1 1,0-1 0,0-1-1,0 0 1,0 0 0,0-1-1,0-1 1,6-3 25,-15 5-169,-1 0 1,0 0 0,0-1-1,0 0 1,0 1 0,0-1-1,0-1 1,-1 1 0,0 0-1,2-3 169,24-30-4332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0:43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10213,'0'0'194,"0"0"113,0 0 502,0 0 348,13 22-476,42 71-396,-51-85-237,-1 0-1,1 1 0,-1 0 1,-1 0-1,0-1 0,0 1 1,-1 1-1,0-1 1,0 0-1,-1 0 0,0 0 1,-2 8-48,1 13 138,0-13-340,2 7 1120,3-25-373,4-14-328,16-26-5,1 0-1,1 1 0,3 2 0,1 1 1,18-17-212,-47 54 17,-1 0-9,0 0 0,0 0 1,0 0-1,0 0 0,0 0 1,0 1-1,0-1 0,0 0 1,0 0-1,0 0 0,0 0 1,0 0-1,0 1 0,0-1 1,0 0-1,1 0 0,-1 0 1,0 0-1,0 0 0,0 0 1,0 1-1,0-1 0,0 0 1,0 0-1,0 0 0,1 0 1,-1 0-1,0 0 0,0 0 0,0 0 1,0 0-1,0 0 0,1 0 1,-1 0-1,0 0 0,0 0 1,0 0-1,0 0 0,0 0 1,1 0-1,-1 0 0,0 0 1,0 0-1,0 0 0,0 0 1,1 0-1,-1 0 0,0 0 1,0 0-1,0 0 0,0 0 1,0 0-1,0 0 0,1 0 1,-1-1-9,4 49 115,1-1 1,3 0-1,5 9-115,-12-52-17,0 0 0,0 0-1,0 0 1,1-1-1,0 1 1,0-1 0,0 1-1,0-1 1,0 0-1,1 1 1,-1-1 0,1 0-1,0-1 1,0 1-1,0 0 1,0-1 0,0 0-1,1 0 1,-1 0-1,1 0 1,0 0 0,-1-1-1,1 1 1,0-1-1,0 0 1,0 0 0,0-1-1,0 1 1,0-1-1,0 0 1,0 0 0,0 0-1,0 0 1,0-1-1,0 0 1,0 0 0,-1 0-1,1 0 1,0 0-1,0-1 1,-1 0 0,1 1-1,-1-1 1,1-1 17,29-25-147,-27 23 139,0-1 0,0 1 0,0 0 0,1 1 0,-1-1 0,4 0 8,-6 4-4,0 0-1,0 0 1,-1 1 0,1 0 0,0 0-1,0 0 1,-1 0 0,1 0 0,1 1 4,11 0 3,7-2-6,0-2-1,0 0 1,0-2-1,10-3 4,-9 2-20,-1 1-1,1 1 1,0 1-1,12 0 21,-34 4 2,-1-1-1,0 0 1,1 0-1,-1 0 1,0 1-1,0-1 1,1 1-1,-1-1 1,0 1-1,0 0 1,0-1-1,1 1 1,-1 0-1,0 0 1,0 0 0,0 0-1,0 0 1,-1 0-1,1 0 1,0 0-1,0 0 1,0 0-1,-1 0 1,1 0-1,-1 1 1,1-1-1,-1 1-1,11 44 102,-6-20-71,-5-24-54,1-1 1,-1 1 0,1-1 0,-1 1 0,1-1-1,0 0 1,-1 1 0,1-1 0,0 0-1,0 0 1,0 1 0,0-1 0,0 0 0,0 0-1,0 0 1,0 0 0,1 0 0,-1 0-1,0 0 1,1-1 0,-1 1 0,0 0-1,1-1 23,16 2-6459,-15-2-1569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0:43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11429,'0'0'1505,"0"0"-833,0 0-400,0 0-272,0 0-688,0 0-4258,0 57-3042</inkml:trace>
  <inkml:trace contextRef="#ctx0" brushRef="#br0" timeOffset="1">249 361 11893,'0'0'649,"0"0"-430,0 0-163,12 20-38,3 3-20,1 0-1,10 9 3,-24-29-16,0-1-1,1 0 1,-1 0 0,1 0-1,0 0 1,-1 0 0,1-1 0,0 1-1,0-1 1,0 0 0,0 0-1,0 0 1,0 0 0,1 0 0,-1-1-1,0 0 1,0 1 0,0-1-1,1 0 1,-1 0 0,0-1-1,0 1 1,1-1 16,11 0-279,140-7-1172,-115 5 1406,-27 2 70,36-1-44,-46 2 72,0 0 0,-1 1-1,1-1 1,-1 1 0,1-1 0,0 1-1,-1 0 1,1 0 0,-1 0 0,1 0-1,-1 0 1,0 1 0,0-1 0,1 1-1,0 1-52,8 12 246,-1 1 0,-1 0 0,0 0 0,-1 1-1,-1 1 1,-1-1 0,0 4-246,1 12-1972,-4-6-8005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0:45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 10517,'0'0'432,"0"0"-432,-25 135 64,23-83-64,-1-34-3394,3-2-3921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1:01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0 304,'0'0'128,"0"0"-128,0 0-192,0 0-48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1:03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434 396 656,'0'0'1769,"0"0"4581,0 0-4013,0 0-1788,0 0 94,-21-4 19,-67-11-96,64 9-63,22 3-25,-4 2-328,-3 1-116,-1 0 0,1 0 1,0 1-1,-1 1 0,1 0 1,-5 1-35,8 0 13,0-1 1,1 1 0,-1 0 0,1 0 0,0 0 0,0 1-1,0 0 1,1 0 0,-1 0 0,-2 5-14,-15 17 31,1 1 0,1 2-1,2 0 1,0 0 0,3 2 0,0 0 0,0 6-31,11-28 0,1 0 1,0 0-1,0 0 0,1 1 1,0 0-1,1-1 0,0 1 1,1 0-1,0-9-1,0 1 0,0-1 0,1 1 0,-1-1 0,0 1 1,1-1-1,-1 1 0,1-1 0,0 1 0,-1-1 0,1 0 1,0 0-1,0 1 0,0-1 0,0 0 0,0 0 0,0 0 0,0 0 1,0 0-1,1 0 0,-1 0 0,0 0 0,0-1 0,1 1 1,-1 0-1,1-1 0,-1 1 0,0-1 0,1 1 0,-1-1 0,1 0 1,-1 0-1,1 0 0,1 0 1,9 1-9,0 0 1,0-1-1,0-1 0,5-1 9,0 1-3,2-1 3,-1-1 0,17-5 0,-17 4 0,1 0 0,15 0 0,-31 3 1,-1 1 0,1 0 0,0 0 0,-1 0 0,1 1 0,-1-1 0,1 1 0,-1-1 0,1 1 0,-1 0 0,0 0 0,1 0 0,-1 0 0,0 0 0,0 1 1,1-1-1,-1 1 0,0-1 0,-1 1 0,1 0 0,0 0 0,0 0 0,-1 0 0,1 0 0,-1 0 0,0 0 0,1 1 0,-1-1 0,0 0 0,0 1-1,3 9 8,-1-1 1,0 1-1,-1 0 1,0 0-1,0 12-8,-2-17 2,5 85 10,-4 11-12,-1-70 6,-1-12-2,0 0 0,-1-1 0,-1 1-1,-1-1 1,-6 18-4,6-25 3,-1-1 1,0 0-1,0 0 0,-1 0 0,-1-1 1,0 0-1,0 0 0,-1-1 0,-10 10-3,16-18 0,-1 1 1,0-1-1,1 0 0,-1 1 0,0-1 0,0-1 0,-1 1 1,1 0-1,0-1 0,-1 1 0,1-1 0,-1 0 0,1 0 0,-1-1 1,1 1-1,-1-1 0,1 0 0,-4 0 0,5 0-33,1 0 0,0 0 0,0-1 0,0 1 0,0-1 0,0 1 0,0-1 0,0 1 0,0-1 0,0 0 0,0 1 0,0-1 0,0 0 0,0 0 0,1 0 0,-1 0 0,0 0 0,1 1 0,-1-1 0,0-1 0,1 1 0,-1 0 0,1 0 0,-1 0 0,1 0 0,0 0 0,0 0 0,-1 0 0,1-1 0,0 1 0,0-1 33,-3-45-826,3 36 693,-1-13 85,0-1 0,2 1 0,1 0 0,0 0 0,2 0 0,1 0 0,4-8 48,5-4 1,3 0 0,0 2 0,3 0 0,0 1 1,2 2-1,2 0 0,1 1 0,1 1 0,22-18-1,-25 28-8,2 1 0,0 1 0,11-5 8,-8 5 4,-1-1 0,7-7-4,-25 18 1,0-1-1,0-1 0,-1 1 1,-1-1-1,1-1 0,-1 0 1,-1 0-1,2-3 0,-1-3 0,0-1 1,0 1-1,-2-1 1,0 0-1,-1-1 1,-1 1-1,1-14 0,0-26 8,-4-43-8,0 50-8,-1 39 39,0-1 0,0 0 1,-1 1-1,0-1 1,-1 1-1,0-1 0,-1 1 1,0 0-1,-1 1 0,0-1 1,-1 1-1,0 0 1,-1 0-1,0 1 0,0 0 1,-1 0-1,-1 0-31,9 9 21,0 0 0,0 0 1,0 0-1,0-1 0,0 1 0,0 0 0,0 0 0,-1 0 0,1 0 1,0 0-1,0 0 0,0 0 0,0 0 0,-1 0 0,1 0 0,0 0 1,0-1-1,0 1 0,0 0 0,-1 0 0,1 0 0,0 0 0,0 0 1,0 0-1,0 0 0,-1 0 0,1 1 0,0-1 0,0 0 0,0 0 1,0 0-1,0 0 0,-1 0 0,1 0 0,0 0 0,0 0 0,0 0 1,0 0-1,0 0 0,-1 1 0,1-1 0,0 0 0,0 0 0,0 0 1,0 0-1,0 0 0,0 1 0,0-1-21,-4 13 279,-19 148-143,8 0 0,7 0 0,7 11-136,0-157-1,2-1 0,0 1 0,0-1 0,1 0 0,1 1 0,1-1 0,2 6 1,-5-16-3,1 0 1,0 0-1,0-1 1,0 1-1,0 0 1,1-1-1,-1 1 1,1-1-1,0 0 1,0 0 0,0 0-1,1 0 1,-1-1-1,0 1 1,1-1-1,0 0 1,0 0-1,0 0 1,0-1-1,0 1 1,0-1-1,0 0 1,0 0-1,0 0 1,0-1-1,5 1 3,5 0-1,-1-1 0,1 0 1,-1-1-1,6-1 1,-14 1-3,0 0 1,1 0 0,-1-1-1,0 0 1,0 0-1,0-1 1,0 1 0,-1-1-1,1 0 1,0 0 0,-1 0-1,1-2 3,81-63-37,-86 67 42,1 0 0,0 0-1,0 0 1,-1-1 0,1 1 0,-1 0 0,1 0 0,-1-1-1,0 1 1,1 0 0,-1 0 0,0-1 0,0 1 0,0 0-1,0-1 1,0 0-5,0 1 3,0 1 0,0-1 0,0 0-1,0 1 1,0-1 0,0 1-1,0-1 1,0 0 0,0 1 0,-1-1-1,1 1 1,0-1 0,0 0 0,-1 1-1,1-1 1,0 1 0,-1-1 0,1 1-1,0-1 1,-1 1 0,1-1 0,-1 1-1,1 0 1,-1-1 0,1 1 0,-1 0-1,1-1 1,-1 1 0,1 0 0,-1 0-1,1-1 1,-1 1 0,0 0 0,0 0-3,-4 0 7,4-1-1,0 1 0,0 0 0,1 0 0,-1 0 0,0 0 0,0 0 0,0 0-1,0 0 1,0 0 0,1 0 0,-1 0 0,0 0 0,0 0 0,0 1 0,0-1 0,1 0 0,-1 1 0,0-1-1,0 0 1,0 1 0,1-1 0,-1 1 0,0-1 0,1 1 0,-1 0 0,1-1 0,-1 1 0,0 0 0,1-1 0,-1 1-1,1 0 1,0 0 0,-1-1 0,1 1 0,0 0 0,-1 0 0,1 0 0,0-1 0,0 1 0,0 0 0,-1 0 0,1 0-1,0 0 1,0 0 0,1 0 0,-1-1 0,0 2-6,-2 12 21,1 0-1,1 0 1,0 1-1,1-1 1,1 0-1,0 0 1,1 1-21,-2-10-2,1-1 0,-1 1 0,1 0 0,0-1 0,1 0 0,-1 1 0,1-1 0,0 0 0,0 0 0,0 0 1,0-1-1,1 1 0,-1-1 0,1 0 0,0 1 0,0-2 0,0 1 0,0 0 0,1-1 0,-1 0 0,1 0 0,1 0 2,2 1-4,0-1 0,1 0-1,-1-1 1,1 0-1,-1 0 1,0-1-1,1 0 1,6-1 4,-10 1 1,1-1 0,-1 0 0,0 0 1,0 0-1,0-1 0,0 0 0,0 0 0,0 0 1,0 0-1,0-1 0,-1 0 0,1 0 1,-1 0-1,1-2-1,1-1 1,0-1 1,-1 0-1,0 0 1,0 0-1,0-1 1,-1 1-1,0-1 1,-1 0-1,0 0 1,0-1 0,1-6-2,0-6 1,-1 1 1,-1-1 0,0 0 0,-2-10-2,0 26 2,0 0-1,-1 0 1,1-1 0,-1 1-1,-1 0 1,1 0 0,0 0 0,-1 0-1,0 0 1,0 0 0,-1 0-1,0 1 1,1-1 0,-1 1 0,-1-1-1,1 1 1,-1 0 0,1 1 0,-3-3-2,1 2 1,-1 0 1,0 1 0,0-1 0,0 1 0,0 0 0,0 1 0,0-1 0,-1 1 0,0 1 0,1-1 0,-1 1-1,0 0 1,1 1 0,-1-1 0,0 1-2,6 0-67,0 1 0,0-1 0,0 0-1,0 0 1,0 1 0,1-1 0,-1 1 0,0-1 0,0 1-1,0-1 1,0 1 0,1-1 0,-1 1 0,0 0-1,0-1 1,1 1 0,-1 0 0,1 0 0,-1-1-1,0 1 1,1 0 0,0 0 0,-1 0 0,1 0 0,-1 0-1,1 0 1,0 0 0,0 0 0,0 0 0,-1 0-1,1 0 1,0 0 0,0 0 0,0 0 0,1-1-1,-1 1 1,0 0 0,0 0 0,0 0 0,1 0 0,-1 0-1,0 0 1,1 0 0,-1 0 0,1 0 0,-1-1-1,1 1 1,0 0 0,-1 0 67,15 9-4904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4:35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10741,'0'0'2598,"0"0"-1629,0 0-1036,3 5 8,0 1 53,0 1 0,0-1-1,-1 1 1,0-1 0,0 1-1,-1 0 1,0-1-1,0 1 1,-1 0 0,0 0 6,-3 78-1624,0-33-832,5 141-5058,1-151 8474,2 0 0,1-1 0,8 22-960,-14-62 87,0 0 0,0 0 0,1 0 0,-1 0 0,0 0 0,0 0-1,1 0 1,-1 0 0,1 0 0,-1 0 0,1 0 0,-1 0 0,1 0 0,-1 0 0,1 0-1,0 0 1,-1-1 0,1 1 0,0 0 0,0-1 0,0 1 0,0 0 0,0-1 0,0 1 0,-1-1-1,1 0 1,0 1 0,0-1 0,1 0 0,-1 1 0,0-1 0,0 0 0,0 0 0,0 0 0,0 0-1,0 0 1,0 0 0,1 0-87,-1-1 90,1 0 0,0 0 0,0 0-1,0 0 1,0 0 0,-1 0 0,1 0-1,0-1 1,-1 1 0,1-1 0,-1 1-1,0-1 1,0 1 0,1-1 0,-1 0-1,0 0 1,0 1 0,0-1 0,0-2-90,7-19 556,-1 0 1,-1-1-1,-1 0 1,0 0-1,-1-18-556,-1-19 1558,-4-46-1558,0 97 244,0 0-1,-1 0 1,0 1-1,-1-1 1,-3-8-244,-3-9 946,9 27-941,0-1 0,0 1 0,0 0 0,0 0 0,0-1 1,0 1-1,0 0 0,0-1 0,0 1 0,0 0 0,0 0 0,0-1 0,0 1 0,0 0 0,0 0 0,0-1 0,0 1 0,0 0 1,0-1-1,0 1 0,0 0 0,0 0 0,1-1 0,-1 1 0,0 0 0,0 0 0,0 0 0,1-1 0,-1 1 0,0 0 0,0 0 1,0 0-1,1 0 0,-1-1 0,0 1 0,0 0 0,1 0 0,-1 0 0,0 0 0,1 0 0,-1 0 0,0 0 0,0 0 0,1 0 0,-1 0 1,0 0-1,0 0 0,1 0 0,-1 0 0,0 0 0,1 0 0,-1 0 0,0 0 0,0 0 0,1 0 0,-1 0 0,0 1 0,0-1 1,1 0-6,16 8 71,-13-5-64,0 1 0,-1 0 0,0 0 0,0 0 0,0 1-1,0-1 1,-1 1 0,1-1 0,-1 1 0,-1 0 0,2 3-7,15 62 154,-13-48-101,-1-4-43,3 11 87,1-1-1,1 2-96,-6-23-104,-1 0-1,1-1 1,1 1 0,-1-1-1,1 1 1,1-1 0,-1 0-1,1 0 1,0-1-1,3 4 105,-5-7-70,-1 0-1,1 0 1,0 0 0,0-1-1,0 1 1,0-1-1,0 1 1,1-1 0,-1 0-1,0 0 1,1-1-1,-1 1 1,0-1-1,1 1 1,-1-1 0,1 0-1,-1 0 1,0-1-1,1 1 1,-1-1 0,1 0-1,-1 1 1,3-3 70,3 0-8,-1-1 0,-1 0 0,1 0 0,0-1 0,-1 0 0,0-1 0,0 0 0,2-2 8,8-9 13,-9 8-4,1 0 1,0 1 0,0 1-1,1 0 1,7-5-10,-16 11-19,0 1-1,0-1 0,0 1 1,0 0-1,0-1 0,0 1 1,0 0-1,0-1 0,-1 1 1,1 0-1,0 0 0,0 0 1,0 0-1,0 0 0,0 0 1,0 0-1,0 0 0,0 1 1,0-1-1,0 0 0,0 0 1,0 1-1,0-1 1,0 1-1,0-1 0,-1 1 1,1-1-1,0 1 0,0-1 1,0 1-1,-1 0 0,1 0 1,0-1-1,-1 1 0,1 0 1,0 0 19,1 4-163,1 0 0,-1 1 0,0-1 0,0 1 0,0-1 1,0 2 162,4 13-55,-3-13-128,1 0 0,0 0 1,0 0-1,0-1 0,0 0 1,1 0-1,0 0 0,1 0 0,-1-1 1,1 0-1,0 0 0,0 0 1,5 1 182,-3-1-207,1-1 1,0 0 0,1-1 0,-1 0 0,1 0 0,0-1 0,-1 0-1,1-1 1,0 0 0,3-1 206,9 2-328,1-2-1,-1-1 1,0-1-1,4-2 329,-17 3-84,1-2 0,-1 0 0,1 0-1,-1 0 1,0-1 0,0-1 0,-1 0 0,1 0 0,-1 0-1,4-4 85,-4 2 255,0-1-1,0 1 0,0-1 0,-1-1 0,-1 1 0,1-1 0,-1-1 0,-1 1 0,0-1 1,1-2-255,-3 5 246,0-1 0,-1 1 0,0-1 0,0 0 0,0 0 0,-1 1 0,0-1 1,-1 0-1,0 0 0,0 0 0,-1 0 0,0 0 0,0 0 0,-2-4-246,2 10 185,0-1 1,0 1-1,-1-1 0,1 1 0,-1 0 0,0 0 0,1 0 1,-1 0-1,0 0 0,0 0 0,0 0 0,0 0 1,-1 1-1,1-1 0,0 1 0,-1 0 0,1 0 1,-1 0-1,1 0 0,-1 0 0,0 0 0,1 1 0,-1-1 1,0 1-1,0 0 0,1-1 0,-1 2 0,0-1 1,-2 0-186,5 0 2,0 0 0,0 0 0,-1 0-1,1 0 1,0 0 0,0 0 0,-1 0 0,1 0 0,0 1 0,0-1 0,0 0 0,-1 0 0,1 0 0,0 0 0,0 0 0,0 0 0,-1 1 0,1-1 0,0 0 0,0 0 0,0 0 0,0 0 0,-1 1 0,1-1 0,0 0 0,0 0 0,0 1 0,0-1 0,0 0-1,0 0 1,0 0 0,0 1 0,0-1 0,0 0-2,-9 28 71,1-1 1,2 1-1,0 5-71,-11 49 112,9-53-88,-1-1-1,-1 0 1,-1-1 0,-2 0 0,-1 0-1,-2 1-23,6-14 43,0 1 0,-1-2 0,-1 1 0,0-2 0,0 1-1,-2-2 1,1 0 0,-1 0 0,-1-1 0,-14 7-43,11-8 26,0 0 1,-1-1 0,0-1-1,-1-1 1,0-1 0,0 0 0,0-2-1,0 0 1,-1-1 0,1-1-1,-12-2-26,31 1-58,1 0 0,0 0 0,-1 0 0,1 0 0,0 0 0,-1 0 0,1 0 0,0 0 0,0 0 0,-1 0 0,1 0 0,0 0 0,-1 0 0,1 0 0,0 0 0,-1 0 0,1-1 0,0 1 0,0 0 0,-1 0 0,1 0 0,0-1 0,0 1 0,0 0 0,-1 0 0,1-1 0,0 1 0,0 0 0,0 0 0,0-1 0,-1 1 58,-5-16-5442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1:03.7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8484,'0'0'1761,"0"0"-249,0 0-90,0 0-312,0 0-459,0 0-357,2 31-214,-1-22-78,4 84 57,-5 64-59,-13 274-771,14-437 763,-1 0 0,1 1-1,0-1 1,1 0 0,-1 0 0,1 1 0,1-1-1,-1 1 1,1-1 0,-1 1 0,2 0 0,-1 0-1,0 0 1,2 0 8,-3 2-2,1-1 1,0 1-1,1 0 0,-1 0 0,0 0 0,1 0 1,0 0-1,-1 1 0,1 0 0,0 0 0,0 0 0,1 0 1,-1 1-1,0-1 0,1 1 0,-1 0 0,0 1 0,1-1 1,0 1 1,-4-1-1,0 1 1,0 0-1,0 0 1,0-1-1,1 1 1,-1 0-1,0 0 1,0 0-1,0 1 1,1-1 0,-1 0-1,0 0 1,0 1-1,0-1 1,0 1-1,0-1 1,0 1-1,0-1 1,0 1-1,0-1 1,0 1-1,0 0 1,0 0-1,0-1 1,0 1 0,0 0-1,-1 0 1,1 0-1,0 0 1,-1 0-1,1 0 1,-1 0-1,1 0 1,-1 0-1,1 1 1,-1-1-1,0 0 1,0 0 0,1 0-1,-1 0 1,0 1-1,0-1 1,0 0-1,0 0 1,0 0-1,-1 1 1,3 11 10,-1 0 1,-1 1-1,0-1 0,-1 0 0,0 0 0,-1 0 0,-1 0 1,0 0-1,-1 0 0,0 0 0,-1-1 0,0 0 1,-1 0-1,0 0 0,-1-1 0,-8 10-10,3-4 12,-2-1 0,0 0 0,-1-1 0,-1 0-12,13-13 32,2-3-6635,1-3 371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1:04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204 613 7828,'0'0'298,"0"0"-252,5-6 28,-4 5-34,20-27 51,-20 28-38,0-1 0,-1 0 0,1 0 0,-1 0 0,1 0 1,-1 1-1,0-1 0,1 0 0,-1 0 0,0 0 0,1 0 0,-1 0 0,0 0 0,0 0 0,0 0 0,0 0 0,0 0 0,0 0 0,0 0 0,0 0 0,-1 0 0,1 0 0,0 1 0,0-1 0,-1 0 0,1 0 0,-1 0 0,1 0 0,-1 0 0,1 1 0,-1-1 0,1 0 0,-1 0 0,0 1 0,1-1 0,-1 0 0,0 1 0,0-1 0,0 1 0,0-1-53,-4-1 133,0 0-1,0 0 0,-1 1 1,1 0-1,0 0 0,-1 0 1,1 1-1,0-1 0,-1 2 1,1-1-1,-1 0 1,1 1-1,0 0 0,0 0 1,-1 1-1,1-1 0,0 1 1,0 0-1,0 0 1,0 1-1,1 0 0,-1 0 1,1 0-1,0 0 0,-1 1 1,0 0-133,-4 8 15,-1-1 0,2 1 0,-1 1 0,2 0 0,0 0 0,0 0 1,1 1-1,1 0 0,1 0 0,-1 0 0,2 1 0,0-1 0,1 1 0,1 0 0,0 7-15,1-20 0,0 0-1,0 1 1,0-1-1,1 0 1,-1 0-1,1 1 1,-1-1-1,1 0 1,0 0 0,0 0-1,0 0 1,0 1-1,0-2 1,1 1-1,-1 0 1,1 0-1,-1 0 1,1-1-1,-1 1 1,1 0-1,0-1 1,0 0-1,0 1 1,0-1-1,0 0 1,1 0 0,0 0-2,0 0 0,1 0 0,-1 0 0,0 0 1,1 0-1,-1-1 0,1 0 0,-1 0 0,1 0 1,-1 0-1,1 0 0,-1-1 0,1 0 0,-1 1 1,0-1-1,1 0 0,-1-1 0,2 0 2,2-2-9,0 0 1,1-1-1,-2 0 1,1 0-1,-1 0 0,1-1 1,3-6 8,41-51-280,-12 13-186,-38 49 467,-1 1 0,0 0 0,0-1 0,1 1 0,-1 0-1,0-1 1,1 1 0,-1 0 0,0-1 0,1 1-1,-1 0 1,0 0 0,1-1 0,-1 1 0,0 0 0,1 0-1,-1 0 1,1 0 0,-1 0 0,0-1 0,1 1 0,-1 0-1,1 0 1,-1 0 0,1 0 0,-1 0 0,0 0-1,1 0 1,-1 0 0,1 1 0,-1-1 0,1 0 0,-1 0-1,0 0 1,1 0 0,-1 1 0,1-1 0,-1 0-1,0 0 1,1 1 0,-1-1 0,0 0 0,1 0 0,-1 1-1,0-1 1,0 0 0,1 1 0,-1-1 0,0 0 0,0 1-1,0-1 1,1 1 0,-1-1-1,11 29 32,-8-18-1,-1-6-27,1 0-1,-1-1 1,1 1-1,0-1 1,0 1-1,0-1 1,1 0-1,0 0 1,-1 0-1,2-1 1,-1 0-1,0 1 1,0-1-1,1-1 1,0 1-1,0 0-3,4 0 2,-1 0 0,1-1-1,0 0 1,-1 0 0,1-1 0,0 0 0,0-1-1,0 0 1,2 0-2,-4-1-1,0 0 0,0 0-1,0 0 1,-1-1 0,1 0 0,0-1-1,-1 0 1,0 0 0,1 0 0,-1 0-1,0-1 1,-1 0 0,1-1 0,-1 1-1,0-1 1,2-2 1,11-12 2,-2-1-1,0 0 0,11-21-1,-9 12-1,-2 0 0,-2-2-1,0 1 1,-2-2 0,-1 1-1,-2-2 1,-1 1 0,0-16 1,1-19 20,-3 0 1,-3 0-1,-5-46-20,2 111 46,0 0 1,-1 0-1,1 0 0,-1 0 1,1 0-1,-1 0 0,0 0 1,0 0-1,0 1 0,0-1 1,0 0-1,0 0 1,0 1-1,-1-1 0,1 1 1,-1-1-1,1 1 0,-1-1 1,0 1-47,1 0 33,0 0 1,0 1 0,0-1 0,0 1-1,0-1 1,0 1 0,0 0 0,0-1-1,0 1 1,0 0 0,0 0 0,-1-1-1,1 1 1,0 0 0,0 0 0,0 1 0,0-1-1,0 0 1,-1 0 0,1 0 0,0 1-1,0-1 1,0 1 0,0-1 0,0 1-1,0-1 1,0 1 0,0-1 0,0 1-1,0 0 1,0 0 0,1-1 0,-1 1-1,0 0 1,0 1-34,-5 8 54,0 1 0,1-1 1,1 1-1,-1 0 0,2 1 0,0-1 0,0 1 0,0 6-54,-2 4 23,-12 55 1,4-1 0,3 2 0,4-1 0,2 1 0,6 40-24,-1-103 3,1 0 0,0 0 0,1 0 1,0-1-1,1 1 0,1-1 0,0 0 0,1 0 0,1 0 0,0-1 0,5 7-3,-4-9-2,-1-2 0,1 1 0,1-1 0,0-1 0,0 0 0,1 0 0,0 0 0,0-2 0,0 1 0,1-1 0,0-1 0,1 1 0,-1-2 0,4 1 2,6 1-12,1-1 1,-1-1 0,1-1 0,0-1-1,0 0 1,0-2 0,0-1 0,0-1-1,9-1 12,-24 1-31,0 0-1,0 0 1,0 0 0,0-1-1,0 0 1,-1-1-1,2 0 32,-6 3-232,0 0 0,0 0 0,0 0 0,-1 0 0,1-1-1,0 1 1,-1-1 0,1 1 0,-1-1 0,0 0 0,1 1-1,-1-1 1,0 0 0,0 0 0,0 0 0,0 0 0,0 0-1,-1 0 1,1 0 0,-1 0 0,1 0 0,-1 0 0,0-1-1,1 1 1,-1-2 232,-5-14-6509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1:08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5 7732,'-13'23'3567,"2"-6"-3087,1-1-288,0 0 0,2 1-1,-1 0 1,2 0 0,0 1-1,2 0 1,-1 0 0,-1 16-192,5-15 144,0 0 0,1-1 0,1 1 0,1 0 0,0-1 0,4 19-144,-3-32 6,-1 1 1,1-1-1,0 0 1,0 1-1,0-1 1,1 0 0,-1 0-1,1-1 1,1 1-1,-1-1 1,1 1 0,-1-1-1,1 0 1,0 0-1,1-1 1,-1 1-1,1-1 1,-1 0 0,1 0-1,0 0 1,0-1-1,1 0 1,-1 0 0,4 1-7,4 0 2,1 0 1,-1-1-1,1 0 1,-1-2-1,1 1 1,-1-1-1,1-1 1,-1-1-1,1 0 1,-1 0-1,0-2 1,0 1-1,0-2 1,0 0-1,-1 0 1,1-1-1,-2 0 1,12-9-3,-12 8 35,-1 0 0,-1-1-1,1-1 1,-1 0 0,-1 0 0,0 0 0,0-1-1,0 0 1,-2-1 0,1 0 0,-1 0 0,-1 0 0,0-1-1,-1 0 1,0 1 0,0-2 0,-1 1 0,-1 0-1,0-1 1,-1-3-35,0 11 36,-1 0 0,0 1 0,-1-1 0,1 1-1,-1 0 1,0-1 0,0 1 0,0-1 0,0 1 0,-1 0 0,0 0-1,0 0 1,0 0 0,0 0 0,-1 0 0,1 0 0,-1 0-36,-4-2 60,1 0 1,-1 0-1,0 1 1,-1 0-1,1 0 1,-1 1 0,0 0-1,-2-1-60,-35-15 105,0 2 0,-2 3 0,-3 0-105,19 10-776,10 5-2751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1:09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1 379 4530,'0'0'4768,"0"0"-2583,0 0-1078,0 0-726,0 0-293,0 0 136,23-32 222,0-3-347,17-22 34,2 2 0,34-35-133,-57 70 10,0 1 0,1 0 0,0 1 0,8-3-10,-27 20 0,1-1-1,-1 1 0,1 0 0,0 0 1,-1 0-1,1 0 0,0 0 0,-1 0 1,1 1-1,0-1 0,0 1 0,0-1 0,0 1 1,0-1-1,0 1 0,0 0 0,0 0 1,0 0-1,-1 0 0,1 0 0,0 1 1,1-1 0,-1 2-3,-1-1 0,0 1 1,1 0-1,-1 0 0,0-1 1,0 1-1,0 0 1,0 0-1,0 0 0,0 0 1,-1 0-1,1 0 0,-1 0 1,1 0-1,-1 1 1,0-1-1,0 0 0,0 0 1,0 0-1,0 0 3,3 289 159,-5-156-211,2-85-184,0 17-419,0-4-4177,0-23-3425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2:46.6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71 9252,'0'0'1985,"0"0"-768,0 0-209,0 0-496,0 0-512,0 0-128,-55 11 128,125-11 80,20 0 64,13 0-64,0-2-15,-3-3-17,-7-4 0,-8 2-32,-12-4 0,-16-7-16,-19-2-3618,-38 11-2193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2:47.0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5843,'0'0'419,"22"8"381,-6-2-600,-3-3-57,0 2 0,0 0 0,0 1-1,-1 0 1,0 0 0,0 2 0,-1-1 0,1 1 0,-2 1 0,1 0-1,-1 1-142,11 13 355,-2 0 0,0 1 0,-1 1 0,10 21-355,-20-31 132,-1 0 0,0 1 0,-1 0 1,-1 0-1,0 1 0,-1 0 0,-1-1 0,0 1 1,-1 5-133,-1-5 199,-1 1 1,0-1-1,-2 3-199,2-14 85,-1 0 0,-1-1 0,1 1 0,-1 0 0,0-1 1,0 0-1,-1 1 0,1-1 0,-1 0 0,-1 0 0,1 0-85,-12 12 284,0-1 1,-1-1 0,0-1 0,-1 0-1,-1-1 1,-17 9-285,16-10 79,0 0-1,1 2 1,0 0-1,1 1 1,1 1-1,-6 7-78,20-21-9,1 1 0,-1 0 0,1-1 1,-1 1-1,1 0 0,0 0 0,0 0 0,0 0 0,0 0 0,0 0 0,1 0 0,-1 0 0,1 1 9,-1 16-3811,1-20-1367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1:56.9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81 7668,'0'0'989,"0"0"-386,0 0-339,0 0-176,0 0 8,0 0 46,2 3 21,-1-2-133,0 0 0,0 0 0,-1 0 0,1 0 0,0 0 0,0 0 0,0-1 0,0 1 1,0 0-1,0 0 0,0-1 0,0 1 0,1-1 0,-1 1 0,1-1-30,26 3 149,172-5 499,217 4 691,-257 10-1036,-65-4-13,14-3-290,1216-5 1568,-1294-2-1422,0-1 0,16-4-146,-16 2 106,0 2 1,17 0-107,336-11 349,116 1 593,67 9 225,-316 6-891,-159-4 58,89-14-334,-58 2 133,62-8 81,-113 14-122,0 3 1,61 4-93,-11 1 92,590-4 306,-400 6-289,-253 1-58,0 3 1,0 2-1,24 8-51,-44-9 11,-4 0-1,233 41 167,-183-40-145,-1-4 1,62-4-33,-53-1 15,849 1 497,-939 0-497,0 0 0,0 0 0,0 0 0,0 0 0,0-1 0,0 1 0,0-1-1,-1 0 1,1 1 0,0-1 0,0-1 0,-1 1 0,1 0 0,-1-1 0,1 1-1,-1-1 1,2-1-15,-3 2-134,0-1 1,0 1-1,0-1 0,0 1 0,0-1 0,0 1 0,0-1 0,-1 0 0,1 1 0,-1-1 0,1 0 0,-1 0 134,0-30-6575,-5 15-5073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1:57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726 269 2897,'0'0'2289,"0"0"-835,0 0 59,0 0 80,0 0-454,-18-21-88,-17-17-331,-11-8-720,43 43 41,-1 0 0,1-1 0,-1 2 0,0-1-1,0 0 1,0 1 0,0 0 0,-1 0 0,1 0-1,-1 0 1,1 1 0,-1 0 0,0 0 0,1 0-1,-1 0 1,0 1 0,-4 0-41,-7-1 64,-8-2 0,-1 2 0,1 0 0,-1 2 1,0 1-1,-3 1-64,15 0 0,-1 0 0,1 1 0,0 0 0,0 1-1,0 0 1,0 1 0,1 1 0,0 0 0,-8 7 0,1 0-56,1 1-1,1 0 0,0 2 1,1 0-1,1 1 0,0 0 1,2 1-1,0 0 1,1 2-1,-8 19 57,7-10-167,2 1 1,1 0 0,2 1-1,1 0 1,1 0-1,2 1 1,0 18 166,0 12-158,4 0 1,5 47 157,-2-84-10,1 0-1,1 0 1,2 0 0,0 0 0,2-1-1,0 0 1,12 19 10,-5-14-23,2-1-1,0-1 1,2 0-1,1-2 1,1 0-1,1-2 1,1 0-1,8 3 24,-14-12-70,2-1 0,0-1-1,0-1 1,1 0-1,1-2 1,0 0 0,0-2-1,1 0 1,0-2-1,0 0 1,1-2 0,0 0 70,21 0-219,0-1 0,0-2 1,0-2-1,0-2 0,41-8 219,-54 5-47,1-2-1,-2-2 0,1 0 0,-1-2 0,-1-2 1,0-1-1,-1-1 0,10-8 48,-6 1 16,0-1-1,-2-2 0,-1-1 1,-1-2-1,-1 0 0,-2-2 1,-1-1-1,11-20-15,-18 23 112,-2-1 1,-1-1 0,-1 0-1,-1-1 1,-2 0-1,-2-1 1,-1 0 0,-1-1-1,-2 1 1,0-13-113,-1-11 575,-3 0 0,-4-34-575,1 65 195,-2 0 1,0 1 0,-2 0-1,-1 0 1,0 1-1,-11-22-195,7 22 217,-1 1-1,-1 0 0,-1 1 0,-1 1 0,-1 0 0,-1 1 0,-1 0 0,0 2 0,-15-11-216,15 15 140,0 1-1,-1 1 0,0 1 0,-1 1 0,0 0 1,0 2-1,-1 0 0,0 1 0,-1 2 1,1 0-1,-14-1-139,-10 2 70,1 2 1,-6 2-71,45 0 3,-6-1-22,1 2 1,0-1-1,0 2 1,0-1-1,0 1 1,-5 2 18,12-3-169,0 0 1,0 0 0,1 0 0,-1 1-1,0-1 1,1 1 0,-1-1 0,1 1 0,0 0-1,0 0 1,-1 0 0,1 1 0,0-1-1,1 0 1,-1 1 0,0-1 0,1 1-1,-1 0 1,1-1 0,0 1 0,0 0 0,0 0-1,0 2 169,-5 24-4765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1:58.6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0 156 10981,'0'0'-347,"25"-19"219,81-62 75,-77 59 35,6-3-40,-32 23 54,-1 1 1,1 0-1,-1 0 1,1 0-1,0 0 1,0 1-1,-1-1 1,1 1-1,0 0 1,0 0-1,0 0 4,-3 4 165,-1 15-93,-2-1-1,0 1 0,-1-1 0,-1 0 1,-1 0-1,0 0 0,-2-1 0,-3 6-71,-23 66 4,30-76-132,-13 56-1718,17-58-1879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1:59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209 138 6291,'0'0'800,"0"0"-213,-23 15-357,-76 49-9,93-59-188,0 0 0,0 0 0,0 0 0,1 1 0,0 0 0,0 0 0,0 0 0,1 1 1,0-1-1,0 1 0,-2 6-33,2 0 34,0-1-1,1 1 1,1 0 0,0 0 0,0 4-34,2-15 3,-4 33 34,2 1 0,1-1 0,1 1 0,5 21-37,-3-40 8,1-1-1,0 0 1,1 0 0,1 0 0,1-1 0,0 0 0,1 0 0,1 0 0,0-1 0,10 14-8,-9-17 0,1 1 0,0-2-1,0 1 1,1-1 0,1-1 0,-1 0-1,2-1 1,-1 0 0,1-1 0,0 0-1,0-1 1,8 2 0,2-1-16,0-1-1,0-1 1,1-1 0,0-1-1,-1-1 1,1-1 0,7-1 16,-20-1 2,0 0 1,0 0 0,-1-1-1,1 0 1,0-1 0,-1 0-1,0 0 1,0-1 0,0-1-1,0 0 1,-1 0 0,0-1-1,0 0 1,0 0 0,-1-1-1,0 0 1,0-1 0,-1 0-1,4-4-2,1-2 57,-1-1 0,0 0 0,0-1 0,-2 0 0,0-1 0,-1 0 0,-1 0 0,0-1 0,4-17-57,-5 9 364,-2 0-1,0 0 1,-1-1 0,-2 1-1,-1-1 1,-3-23-364,1 30 170,-2 0 0,0 1-1,-2-1 1,0 1 0,0 0 0,-2 1 0,-1 0-1,0 0 1,-1 1 0,-8-11-170,-12-12 207,-1 1 0,-2 1-1,-27-22-206,53 52-181,-7-6 152,3 10-3730,3 4-4285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4:39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12 384 304,'0'0'5427,"0"0"-3485,0 0-1160,0 0 149,0 0 117,0 0-320,-12 0-79,67-3-611,-1-3-1,0-2 1,21-6-38,-7 1 68,60-4-68,-66 13-13,68-4 48,-1-5-1,76-21-34,-64 2 17,245-50 34,-287 66-31,2 5-1,94 1-19,511 3 229,-600 13-216,0 4 0,67 16-13,-67-9 70,329 38 453,117-13-523,-289-21 179,-86-6 61,29-6-240,-135-9 62,739 13 562,-637-5-152,113-13-472,-226-2 61,-1-3-1,0-3 1,42-15-61,-15 4 66,181-34 42,200-14-108,-388 61-12,422-61 55,-401 58 137,2 6 0,7 4-180,24 2-3394,-145 2-5578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2:50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13 704,'0'0'3842,"0"0"-2607,0 0-971,0 0-765,20 13-4320,-9-5 11962,-6 6-3997,-5 22-2508,-1-16 206,-5 121-289,-7 0 1,-14 47-554,23-157 10,3-16-22,-1 1 0,-1-1 0,-1 0-1,0 0 1,-2 5 12,4-22-1650,1-9 776,-1-139 231,-1 7 707,7-11-64,-2 138 6,0-1 0,1 0-1,0 1 1,2 0-1,0 0 1,0 0-1,2 1 1,4-10-6,-8 20 16,0-1 0,0 0 0,1 1 0,0 0 1,0 0-1,0 0 0,0 0 0,1 1 0,-1 0 0,1-1 1,1 2-1,-1-1 0,0 1 0,1-1 0,0 2 0,-1-1 1,1 1-1,0-1 0,1 2 0,-1-1 0,0 1 0,0 0 1,2 0-17,0 0 73,0 1 1,0 0-1,0 0 1,0 1-1,0 0 1,0 0-1,1 2-73,-6-3 35,-1 1 0,0 1 0,0-1 0,1 0 0,-1 0 0,0 1 0,0-1 0,0 1 0,0 0 0,0 0 0,-1 0 0,1 0 1,-1 0-1,1 0 0,-1 0 0,1 0 0,-1 0 0,0 1 0,0-1 0,0 0 0,-1 1 0,1-1 0,0 1 0,-1 1-35,2 4 53,-1 0-1,-1 0 1,1 0-1,-1 0 1,-1 0-1,1 0 1,-1 1 0,-1-1-1,1 0 1,-2-1-1,1 1 1,-1 0 0,0-1-1,0 1 1,-1-1-1,0 0 1,0 0-1,-1 0 1,-2 2-53,-3 3 28,-1-1-1,0 0 1,0-1 0,-1 0 0,0 0-1,-1-2 1,0 1 0,-1-2-1,-13 7-27,21-12-44,1 0-1,-1 0 0,1-1 1,-1 0-1,0 0 0,0 0 1,0 0-1,-5-1 45,10 0-128,0 0 0,0 0-1,0-1 1,0 1 0,0 0 0,1 0 0,-1-1 0,0 1-1,0 0 1,0-1 0,0 1 0,0-1 0,1 1-1,-1-1 1,0 0 0,1 1 0,-1-1 0,0 0-1,1 1 1,-1-1 0,1 0 0,-1 0 0,1 0 0,-1 1-1,1-1 1,-1 0 0,1 0 0,0 0 0,0 0-1,-1 0 1,1 0 0,0 0 0,0 0 128,-1-35-3905,1 28 2932,0-22-2045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2:51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0 159 8372,'0'0'886,"0"0"-652,0 0 17,0 0 176,23 6-283,72 16 32,-92-22-186,-1 1 0,1 0 0,0-1 0,0 1 0,0-1 0,0 0 0,0 0 0,0 0 0,0 0 0,0 0 0,0-1 0,0 0 0,0 1 0,0-1 0,0 0 0,-1 0 0,1-1 0,0 1 0,-1-1 0,1 1 0,-1-1 0,1 0 0,-1 0 0,0 0 0,0 0 0,1 0 0,-2 0-1,1-1 1,0 1 0,0 0 0,-1-1 0,1-1 10,3-4-367,0 1 241,-2 0-1,1-1 1,-1 0 0,0 0 0,-1 0 0,0 0-1,0 0 1,-1 0 0,0 0 0,0-1-1,-1 1 1,0 0 0,-1-7 126,1 14 59,0 0 0,0 0 0,0 0 0,0 0 0,-1 0 0,1 0 0,0 0 0,-1 0 1,1 0-1,-1 0 0,1 0 0,-1 0 0,1 0 0,-1 0 0,0 0 0,1 1 0,-1-1 0,0 0 0,0 0 0,0 1 0,1-1 0,-1 1 0,0-1 0,0 0 0,0 1 0,0 0 0,0-1 0,0 1 1,0 0-1,0-1 0,0 1 0,0 0 0,0 0 0,-1 0-59,-41 0 2818,33 1-2487,8-1-277,-1 1 1,0-1-1,1 1 0,-1 0 0,1 0 0,0 0 1,-1 0-1,1 0 0,0 1 0,0-1 0,0 1 1,0-1-1,0 1 0,0 0 0,0 0 0,0 0 1,1 0-1,-1 0 0,1 0 0,0 0 0,-1 1 1,1-1-1,0 0 0,0 1 0,0-1 0,1 1 1,-1 2-55,-2 6 26,0 0-1,1 0 1,1 1 0,0-1 0,1 9-26,-1-7 3,1-5-2,0 0 1,0-1-1,1 1 0,0 0 0,1 1-1,-1-7-1,-1 1 1,1-1-1,0 1 1,1-1-1,-1 1 1,0-1-1,1 0 0,-1 0 1,1 1-1,0-1 1,0 0-1,0-1 1,0 1-1,0 0 0,0 0 1,1 0 0,3 1-187,1 1 0,-1-1 1,0 0-1,1-1 0,-1 0 0,1 0 1,0 0-1,0-1 0,-1 0 0,1 0 1,0-1-1,0 0 0,0 0 0,0 0 1,0-1-1,0 0 0,0-1 0,0 1 1,-1-1-1,1-1 0,-1 1 0,1-1 1,-1 0-1,0-1 0,0 1 0,0-1 1,3-4 186,3-4-681,0 0 1,-1-1 0,-1-1 0,8-13 680,-13 19 47,-1-1-1,0 1 1,-1-1 0,1-3-47,-2 5 715,0 0 0,-1-1 1,1 1-1,-2-1 1,1-5-716,-1 12 949,0 1-404,0 0-396,3 12 254,0 7-312,-1-9 2,0 1-1,1-1 1,0 0 0,0 0 0,4 6-93,-6-13-49,0-1 0,1 0 0,-1 0 0,0 1 0,1-1 1,0 0-1,-1-1 0,1 1 0,0 0 0,0 0 0,0-1 0,0 1 0,0-1 1,1 0-1,-1 0 0,0 0 0,1 0 0,-1 0 0,0 0 0,1 0 0,-1-1 1,1 1-1,-1-1 0,1 0 0,2 0 49,0 0-96,1 0 0,-1 0-1,0-1 1,1 0 0,-1 0 0,0 0-1,0 0 1,0-1 0,0 0 0,0 0 0,0-1-1,0 1 1,-1-1 0,1 0 0,-1 0 0,2-2 96,0 1-12,0 0 0,-1 1 0,1 0 0,1 0 0,-1 1 0,0 0 0,0 0 0,1 0 0,0 1 0,-1 0 0,1 0 0,-1 1 0,1-1 0,3 2 12,-9-1-5,0 0 1,0 0 0,0 0 0,0 1 0,-1-1 0,1 0 0,0 1 0,0-1 0,-1 1-1,1-1 1,0 1 0,0-1 0,-1 1 0,1-1 0,-1 1 0,1 0 0,-1-1 0,1 1 0,-1 0-1,1-1 1,-1 1 0,1 0 0,-1 0 0,0-1 0,1 1 0,-1 1 4,7 26 151,-5-21-113,4 28 0,9 33-1891,2-30-2449,-10-31 1498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2:52.2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91 163 48,'0'0'1707,"0"0"1746,0 0-2383,0 0-1847,0 0-50,-2-2-2421,7 1 2620,10 1 629,23 0-999,-12 0 6111,-26 0-4990,0 0 1,0 0-1,1 0 0,-1 0 0,0 0 1,0 0-1,0 0 0,1 0 0,-1 0 1,0-1-1,0 1 0,0 0 0,0 0 1,1 0-1,-1 0 0,0 0 0,0-1 1,0 1-1,0 0 0,0 0 0,0 0 1,1-1-1,-1 1 0,0 0 0,0 0 1,0 0-1,0-1 0,0 1 0,0 0 1,0 0-1,0 0 0,0-1 0,0 1 1,0 0-1,0 0 0,0 0 0,0-1 1,0 1-1,0 0 0,0 0 0,0-1 0,-1 1 1,1 0-1,0 0 0,0 0 0,0 0 1,0-1-1,0 1 0,0 0 0,-1 0 1,1 0-1,0 0 0,0-1-123,-12-10 1597,-5 7-1133,-1 0-1,0 1 1,1 1-1,-1 1 1,0 1-1,-7 0-463,15 0 135,9 1-128,0-1-1,1 1 0,-1-1 1,1 1-1,-1-1 0,1 1 1,-1-1-1,1 1 1,0-1-1,-1 1 0,1 0 1,0-1-1,-1 1 0,1 0 1,0-1-1,0 1 0,-1 0 1,1-1-1,0 1 1,0 0-1,0 0 0,0-1 1,0 1-1,0 0 0,0-1 1,0 1-1,0 0 0,1-1 1,-1 1-1,0 0-6,0 0 1,0 7-2,0 0 0,1 0 0,-1-1 0,2 1-1,-1 0 1,1 0 0,0-1 0,0 1-1,1-1 1,0 0 0,4 5 1,-5-7-40,0 0-1,0-1 1,0 1 0,0 0-1,0 0 1,-1 0 0,0 0-1,0 0 1,-1 0 0,1 1-1,-1-1 1,0 0 0,-1 0-1,1 2 41,-1-3-42,0 0 0,-1 0-1,1 0 1,-1 0 0,1-1 0,-1 1-1,0 0 1,-1-1 0,1 0 0,-1 1-1,1-1 1,-1 0 0,0 0 0,0 0-1,0-1 1,-1 1 0,0 0 42,-6 6-1539,9-6-1271,11-6 1015,13-9 1397,-1-1 1,14-11 397,-16 10-78,1 2 0,0 0 0,0 1-1,2 0 79,-19 10 8,2-2 183,0 1 1,1 0-1,-1 0 1,0 0-1,1 1 0,-1 0 1,5 0-192,-11 23 2489,0 50-1422,1-72-1193,-1 0 0,1 0 0,0 0 0,-1 0 0,1 0 0,0 0 0,-1 0 0,1 0 0,0 0-1,0 0 1,-1 0 0,1 0 0,-1-1 0,1 1 0,0 0 0,-1 0 0,1-1 0,0 1 0,-1-1 0,1 1 0,-1 0 0,1-1 0,-1 1 0,1-1 126,4-5-301,-1 0 0,0 0 1,0 0-1,0-1 1,-1 1-1,0-1 0,0 0 1,0-2 300,18-63-785,-17 55 520,9-33 336,1-22-71,-11 48 3533,-1 0-1,0-11-3532,-2 35-112,1 0-1,0 1 1,0-1 0,-1 0-1,1 0 1,0 1-1,-1-1 1,1 1-1,-1-1 1,1 1 0,0-1-1,-1 1 1,1-1-1,-1 1 1,1-1-1,-1 1 1,0 0 0,1-1-1,-1 1 1,0 0-1,1-1 113,25 74-8953,-14-53 7248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2:52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62 5410,'0'0'1695,"0"0"-252,0 0 275,0 0 102,2 22-596,8 181-352,-10-187-863,-1-10 0,1 0 0,0 1 0,0-1 0,1 0 0,0 3-9,-1-7-4,1-1-1,-1 0 0,0 0 0,1 0 0,-1 0 0,1 0 0,-1 0 0,1 0 0,-1 0 0,1 0 1,0 0-1,0 0 0,-1 0 0,1 0 0,0 0 0,0-1 0,0 1 0,0 0 0,0-1 1,0 1-1,0-1 0,0 1 0,0-1 0,0 1 0,1-1 0,-1 0 0,0 1 0,0-1 0,1 0 5,2 0-29,-1 0 0,1 0-1,0 0 1,0 0-1,0-1 1,-1 0-1,1 0 1,0 0 0,-1 0-1,1 0 1,-1-1-1,1 0 1,-1 1 0,1-1-1,-1-1 1,0 1-1,0 0 1,0-1-1,-1 1 1,3-3 29,6-9-102,0 1 0,0-2 1,-2 1-1,2-5 102,9-12-1139,-10 14 562,15-17-3448,-24 33 3716,1-1 1,-1 1-1,1 0 1,0-1-1,0 1 1,0 0-1,0 0 1,0 0-1,0 0 1,0 1-1,0-1 1,0 0-1,0 1 1,0-1-1,0 1 0,1 0 1,0 0 308,68 0-1015,0 0 6944,-69 0-5839,0-1 1,0 1-1,0-1 0,0 1 1,0-1-1,0 0 0,0 0 0,0 0 1,-1 0-1,1 0 0,0 0 1,-1 0-1,1-1 0,0 1 0,-1 0 1,0-1-1,1 1 0,-1-1 0,0 0 1,0 1-1,0-1 0,0 0 1,0 0-1,0 0 0,0 0 0,-1 0 1,1 0-1,-1 0 0,1 0 0,-1 0 1,0 0-91,2-12 464,0 1 1,-1-1-1,0 1 0,-1-4-464,0 13 184,0-2-81,0 4 65,0-1 0,0 1 0,0-1 0,0 0 0,0 1 0,-1-1 1,1 1-1,-1 0 0,0-1 0,0 0-168,0 2 69,0 0-1,1 0 1,-1 0 0,0 0-1,0 1 1,0-1 0,0 0-1,-1 1 1,1-1 0,0 1-1,0-1 1,0 1 0,0 0-1,-1-1 1,1 1 0,0 0-1,0 0 1,-1 0 0,1 0-1,0 0 1,0 0 0,-2 0-69,1 1 18,-1-1 1,0 1 0,1 0-1,-1 0 1,0 0 0,1 0-1,0 0 1,-1 0 0,1 1-1,-1-1 1,1 1-1,0-1 1,0 1 0,0 0-1,0 0 1,0 0 0,1 0-1,-1 0 1,0 1 0,1-1-1,0 0 1,-1 1 0,1-1-1,0 1 1,0 0 0,0 0-19,-4 13 6,0-1 1,1 0 0,1 1 0,0 0-7,-1 8 5,2 1 1,0-1-1,2 1 0,0 0 1,4 22-6,-3-42-2,0 0 1,0 1 0,1-1 0,-1 0 0,1 0 0,1 0-1,-1-1 1,0 1 0,1 0 0,0-1 0,0 0 0,1 1-1,-1-1 1,1 0 0,0-1 0,0 1 0,0-1 0,0 0 0,1 0-1,-1 0 1,6 2 1,-1-1-27,0-1 0,1 1 0,-1-2 0,1 1 0,-1-2-1,1 1 1,0-1 0,0 0 0,0-1 0,0 0 0,4-2 27,-9 2-314,1-1 1,-1 0 0,1 0-1,-1 0 1,1-1-1,-1 0 1,0 0 0,0 0-1,0 0 1,0-1 0,0 0-1,3-2 314,-5 2-710,0 0 0,0 0-1,0-1 1,0 1 0,-1 0 0,1-1-1,-1 0 1,0 1 0,0-1 0,0 0-1,-1 0 711,7-17-3132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3:00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26 202 8580,'0'0'1483,"0"0"-63,0 0-292,0 0-568,0 0-386,4 6-97,-3-4-74,0 0 1,1 0-1,0 0 0,-1 0 1,1 0-1,0-1 0,0 1 0,0 0 1,0-1-1,0 0 0,0 1 1,1-1-1,-1 0 0,0 0 0,1 0 1,-1-1-1,2 1-3,1 0 4,1 0 0,-1 0 1,1-1-1,-1 0 0,1 0 0,-1 0 0,1-1 0,-1 0 1,2 0-5,-1-2 9,1 1-1,-1-1 1,0 1 0,-1-2 0,1 1 0,0-1 0,-1 1 0,0-2 0,0 1 0,0 0 0,0-1 0,-1 0 0,0 0 0,2-4-9,2-2-144,0 0 0,-1-1 0,-1 0 0,0 0 0,0 0 0,2-9 144,0-20-684,-8 40 682,0 0 0,0-1 0,1 1 0,-1 0 0,0-1 0,0 1 0,0 0 0,0-1 0,0 1 0,-1 0 0,1 0 0,0-1 0,-1 1 0,1 0 0,-1 0 0,1-1 0,-1 1 0,1 0 0,-1 0 0,0 0 0,0 0 0,1 0 0,-1 0 0,0 0 0,0 0 0,0 0 0,0 0 1,-1 0 1,-9-1 40,0 0 1,0 1-1,0 0 1,0 1-1,0 0 1,0 0-1,0 2 1,0-1-1,0 1 1,0 1-1,-5 1-40,10-1 61,0-1 0,0 2 0,-1-1 0,2 0 0,-1 1 0,0 0 0,1 1-1,0-1 1,0 1 0,0 0 0,0 0 0,1 0 0,0 1 0,0 0 0,1-1 0,-1 1 0,1 1 0,0-1 0,0 2-61,-1 5 114,1 1 1,0 1 0,1-1 0,0 0-1,1 1 1,0-1 0,2 0 0,0 11-115,0-17 23,1 0-1,-1 0 1,2 0 0,-1-1 0,1 1 0,0 0 0,0-1 0,1 0 0,0 0 0,0 0-1,1 0 1,0-1 0,0 1 0,0-1 0,1-1 0,0 1 0,0-1 0,1 0-1,-1 0 1,5 2-23,-1-1-33,1 0 0,0-1 1,0 0-1,0-1 0,0 0 0,1 0 0,-1-2 0,1 1 0,0-1 0,0-1 0,0 0 0,0-1 0,10-1 33,-20 1-99,2 0-141,0-1 1,0 1-1,0-1 0,0 0 0,0 0 1,0 0-1,0-1 0,0 0 240,-2 2-321,-1-1 0,0 0-1,0 0 1,1 0 0,-1 0 0,0 0 0,0 0-1,0-1 1,0 1 0,0 0 0,0 0 0,-1-1-1,1 1 1,0 0 0,0-2 321,4-17-6408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3:00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0 118 9348,'0'0'2353,"0"0"-1760,0 0-273,0 0 688,0 0-448,0 0-271,128 90-177,-90-69-48,-1-6-32,-4-8-32,-8-5-833,-13 3-3361,-12-5-2865</inkml:trace>
  <inkml:trace contextRef="#ctx0" brushRef="#br0" timeOffset="1">65 314 7011,'0'0'3794,"0"0"-1633,0 0-1393,0 0-448,0 0 449,0 0-417,136-158-176,-64 102-160,-4 6-16,-10 16-448,-26 19-4675,-32 15-2176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3:17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93 7155,'0'0'1348,"0"0"-313,0 0 141,0 0-7,-21-1-169,-64-3-349,83 4-645,1 0 0,0 0 0,-1 0 0,1 0-1,0-1 1,-1 1 0,1 0 0,0-1 0,0 1 0,-1-1-1,1 1 1,0-1 0,0 1 0,0-1 0,-1 0-6,2 1-1,0-1 0,0 1 0,-1 0 0,1-1 0,0 1 0,0 0 0,0-1 0,0 1 0,0 0 0,0-1 0,0 1 0,0 0 1,0-1-1,0 1 0,0-1 0,0 1 0,0 0 0,0-1 0,0 1 0,0 0 0,0-1 0,0 1 0,0 0 0,1-1 0,-1 1 0,0 0 0,0-1 0,0 1 1,1 0-1,-1-1 1,17-14-94,-2 6 111,0 2 0,0 0 0,0 0 0,1 1 1,-1 1-1,1 1 0,1 1 0,-1 0 1,1 0-1,-1 2 0,12 0-17,-28 1 4,1 0-1,0 0 1,0 1 0,0-1-1,0 0 1,0 0 0,0 1 0,0-1-1,0 1 1,-1-1 0,1 1-1,0-1 1,0 1 0,0-1-1,-1 1 1,1 0 0,0-1 0,-1 1-1,1 0 1,-1 0 0,1-1-1,-1 1 1,1 0 0,-1 0-1,1 0 1,-1 0 0,0 0 0,0-1-1,1 1 1,-1 0 0,0 1-4,3 34 66,-3-27-50,0-2 2,2 25 21,-2 1 1,-1 0 0,-2-1 0,-1 0-1,-4 17-39,4-35 8,1 0-1,1 0 0,0 0 0,1 0 0,0 0 0,1 2-7,1-13-1,-1-1-1,1 1 1,-1-1 0,1 0-1,0 1 1,0-1-1,0 0 1,0 1-1,1-1 1,-1 0 0,1 0-1,-1 0 1,1 0-1,0 0 1,-1-1 0,1 1-1,0 0 1,0-1-1,0 0 1,1 1 0,-1-1-1,0 0 1,0 0-1,1 0 1,-1 0 0,1 0-1,-1-1 1,1 1-1,-1-1 1,1 0 1,13 3-13,-1-1 0,0-1 1,0 0-1,10-1 13,-16-1-97,1 1 0,-1-1 0,0-1 0,0 1 0,0-1 0,0-1 0,0 0 0,1-1 97,-5 2-469,0-1 0,1 0 0,-1 0 0,0-1 0,-1 1 0,1-1 0,0 0 0,-1 0 0,0-1 0,0 1 0,-1-1 0,1 0 0,2-5 469,10-25-6203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3:17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0 6435,'-17'7'52,"-6"1"57,0 1 1,1 1 0,-5 4-110,19-9 38,-1 0 0,1 1 0,1 0 1,-1 1-1,1-1 0,0 1 0,1 1 0,0-1 1,0 1-1,-1 2-38,-3 9 83,0 0-1,1 0 1,1 1-1,1 1 1,0-1 0,2 1-1,0 0 1,2 0 0,0 1-83,0 13 216,1 1 0,1 0 0,3 0 1,1 0-1,1 1-216,0-15 47,1 0 1,2 0 0,0-1-1,1 0 1,0 0 0,2-1-1,1 0 1,0 0 0,2-1-1,0-1 1,1 0-1,1-1 1,0-1 0,1 0-1,1-1 1,1-1 0,0 0-1,0-2 1,1 0 0,1-1-1,0 0 1,1-2 0,0-1-1,0 0 1,1-2-1,-1 0 1,2-2 0,3 1-48,-1-3 0,1-1 0,0-2 0,-1 0 0,1-1 1,0-2-1,-1-1 0,0 0 0,0-2 0,-1-1 0,0-1 1,0-1-1,-1-1 0,10-7 0,12-9 48,-2-2 0,0-2 0,-2-2 0,-2-2 0,-1-1 1,2-6-49,-16 15 1,0 0 0,-1-2 0,-2-1 0,-1-1 0,-1-1-1,-12 20 81,-1-1 1,0 0-1,-1 0 1,0 0-1,-1-1 1,-1 1 0,0-1-1,-1 0 1,0 0-1,-1 0 1,0 0 0,-2 0-1,1-1 1,-3-3-82,1 9 116,0 0 0,-2 1-1,1-1 1,-1 1 0,0 0 0,0 0 0,-1 1 0,0-1 0,-1 1 0,1 0 0,-1 1-1,-1-1 1,1 1 0,-1 0 0,0 1 0,-1 0 0,1 0 0,-1 0 0,-5-1-116,-14-8 287,-1 2-1,-1 1 1,0 1 0,0 2 0,-7-1-287,-26-3 629,0 3 0,-36 0-629,19 6-6025,107 3-685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3:25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1 751 12022,'0'0'570,"0"0"-367,22 6-189,-18-5-15,4 2 1,1 0 0,0-1 0,0 0 0,0 0 0,0-1-1,0 0 1,0-1 0,0 0 0,0 0 0,1-1 0,-1 0 0,0 0 0,0-1 0,-1-1-1,1 1 1,0-2 0,-1 1 0,1-1 0,-1 0 0,2-2 0,18-15 17,-1-1-1,-1-1 1,-2-2 0,0 0 0,-1-2-1,-2 0 1,5-10-17,15-26 64,-3-3 0,25-57-64,-53 101 23,-1-1 0,0 1 0,-2-1 0,-1 0-1,0-1 1,-2 0 0,-1 0 0,-1 0 0,0-7-23,-2 30 8,0-1 1,0 0 0,0 0-1,-1 0 1,1 0 0,0 0-1,-1 0 1,1 0 0,-1 0-1,1 1 1,-1-1-1,0 0 1,0 0 0,0 1-1,0-1 1,0 1 0,0-1-1,0 1 1,-1-1-9,1 1 18,0 0-1,-1 0 1,1 1 0,0-1-1,-1 0 1,1 1 0,-1-1-1,1 1 1,-1 0-1,1-1 1,-1 1 0,1 0-1,-1 0 1,1 0 0,-1 0-1,0 0 1,1 0 0,-1 1-1,1-1-17,-4 1 32,0 1-1,0 0 1,0 0-1,0 0 0,1 0 1,-1 1-1,1-1 1,0 1-1,0 0 0,0 1 1,0-1-1,0 1 0,1-1 1,-1 2-32,-15 21 14,1 1 1,1 2-1,1-1 0,2 2 1,-8 22-15,2 4 11,2 0-1,-7 45-10,17-61 3,2 0 0,1 0-1,2 1 1,2-1 0,2 1-1,4 27-2,-4-63-51,-1-1-1,1 1 0,0 0 1,1-1-1,-1 1 1,1-1-1,0 0 0,0 1 1,0-1-1,1 0 1,-1 0-1,1-1 0,0 1 1,0 0-1,0-1 1,1 0-1,-1 0 0,1 0 1,0 0-1,0 0 1,0-1-1,0 1 0,0-1 1,1 0-1,-1-1 1,0 1-1,1-1 0,-1 0 1,1 0-1,0 0 1,-1-1-1,1 1 52,7-1-370,0 0 1,0 0-1,0-1 0,-1 0 0,1-1 1,-1-1-1,1 1 0,-1-2 0,0 0 1,0 0-1,0-1 0,2-2 370,44-30-1007,-44 28 885,0 0 0,1 0 0,0 1-1,0 1 1,1 0 0,0 1 0,3 0 122,-18 6 20,1 0 0,-1 0 0,1 0 0,-1 0 1,1 0-1,-1 0 0,1 0 0,-1 1 0,1-1 0,-1 0 1,1 0-1,-1 0 0,0 1 0,1-1 0,-1 0 0,1 1 0,-1-1 1,0 0-1,1 1 0,-1-1 0,0 0 0,1 1 0,-1-1 0,0 1 1,1-1-1,-1 1 0,0-1 0,0 1 0,0-1 0,0 1 0,1-1 1,-1 1-1,0-1 0,0 1 0,0-1 0,0 1 0,0-1 0,0 1 1,0-1-1,0 1 0,0-1-20,-1 31 1342,1-23-1037,-1 15-51,1-15-86,-1 0-1,1 0 0,1 1 0,-1-1 0,1 0 0,1 0 0,0 1-167,-1-7 16,0 0 0,0 0 1,0 0-1,0 0 0,0 0 0,0 0 1,1 0-1,-1 0 0,1-1 0,-1 1 1,1 0-1,0-1 0,0 1 0,0-1 0,0 0 1,0 0-1,0 0 0,0 0 0,0 0 1,0 0-1,0 0 0,0-1 0,1 1 1,-1-1-1,0 1 0,1-1 0,0 0-16,2 1 4,1-1-1,-1 0 0,0 0 1,0 0-1,1-1 0,-1 1 1,0-1-1,0 0 1,0-1-1,0 1 0,0-1 1,0 0-1,-1-1 1,1 1-1,0-1 0,-1 0 1,1 0-4,2-3 10,-1-1 1,1 1 0,-2-1 0,1 0 0,-1-1 0,0 1-1,0-1 1,-1 0 0,3-6-11,-1 1 44,-1-1 0,-1 0 0,0 0 1,0-1-1,-2 1 0,0-1 0,0 0 0,-2 1 0,0-6-44,1 18 45,-2 0-1,1-1 0,0 1 1,0 0-1,-1 0 0,1 0 1,-1 0-1,0 0 0,1 0 1,-1 0-1,0 0 0,0 0 1,0 0-1,-1 0 0,1 0 0,0 0 1,-1 1-1,1-1 0,-1 1 1,0-1-1,1 1 0,-1 0 1,0-1-1,0 1 0,0 0 1,0 0-1,0 0 0,0 1 1,0-1-1,0 0 0,-2 0-44,-8-1 184,0 0 0,0 1 0,0 0 0,0 1 0,-7 1-184,0-1 134,17 0-123,-1 0 1,1 0-1,0 0 0,0 0 0,-1 0 0,1 1 0,0-1 1,0 1-1,-1-1 0,1 1 0,0 0 0,0 0 0,0 0 1,0 0-1,0 0 0,0 1 0,0-1 0,1 0 0,-1 1 1,-1 1-12,1 0-55,1 0 0,-1 0 0,1 0 0,0 0 0,0 0 0,0 1 0,0-1 0,1 0 0,-1 0 0,1 1 0,0-1 0,0 0 0,0 2 55,3 8-3086,12-5-1052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3:25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0 7780,'0'0'1904,"0"0"-415,0 0-368,0 0-369,0 0-384,0 0 96,-131 129-272,106-68-112,3 6 1,9 1-33,11-3-32,2-8 0,0-14-16,37-14-16,11-18 16,9-11-1249,-29-2-2609,-5-25-2801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5:12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16 960,'0'0'3738,"0"0"-2527,0 0-581,0 0 146,0 0-39,0 0-102,0 0-150,0 0-242,-12 0-163,-37 2-32,585-4 1175,-257 4-944,-114 0-19,182-5 256,-248-4-350,46-1 7,1107 6 323,-1137 7-413,1 4 0,44 13-83,-55-11 48,-56-7-47,0 3 1,10 3-2,28 7 398,2-4 0,51 1-398,182-6 708,-299-8-849,-1 1-1,0 2 1,0 0-1,18 5 142,10 10-5578,-44-15-1342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3:26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115 465 9044,'0'0'1355,"0"0"-391,0 0-330,-17 23-241,-56 75-188,70-94-199,0 1 1,0-1-1,1 0 0,0 1 0,0-1 1,0 1-1,0 0 0,1 0 1,0-1-1,0 1 0,0 0 0,0 0 1,1 0-1,0 0 0,0 0 0,0 0 1,1 1-7,0 13 18,-1-19-19,0 0 0,0 1-1,0-1 1,0 0-1,0 1 1,0-1 0,0 0-1,0 1 1,0-1-1,0 0 1,0 1-1,0-1 1,0 0 0,1 0-1,-1 1 1,0-1-1,0 0 1,0 1-1,1-1 1,-1 0 0,0 0-1,0 1 1,1-1-1,-1 0 1,0 0 0,0 0-1,1 1 1,-1-1-1,0 0 1,1 0-1,-1 0 1,0 0 0,1 0-1,-1 0 1,0 0-1,1 0 1,-1 0 1,17-3-100,14-15-484,-11-2-440,-2-1-1,-1-1 1,0 0-1,6-14 1025,-19 30-24,-18 42 3554,10-22-3509,1 1-1,1-1 1,0 1-1,1-1 1,0 1-1,1 0 1,2 9-21,-1-20-3,0 1 0,1-1 0,-1 0 1,1 0-1,0 0 0,0 0 0,0 0 0,1 0 0,-1 0 0,1-1 1,0 1-1,0-1 0,0 0 0,0 0 0,1 0 0,-1 0 1,1-1-1,0 1 0,-1-1 0,1 0 0,0 0 0,1 0 0,-1-1 1,0 0-1,0 1 0,2-1 3,13 3-279,0 0 1,0-1-1,0-1 0,1-1 1,9-1 278,-24-1-92,1 1 0,0-1 0,0 0 1,0-1-1,0 1 0,-1-1 0,1-1 1,-1 1-1,1-1 0,-1 1 1,0-2-1,0 1 0,0 0 0,-1-1 1,1 0-1,-1 0 0,1-1 92,12-14-100,-1 0-1,-1-1 1,7-13 100,-17 24-12,31-45 7,-3-2 0,-2-2 0,-2-1 0,-4 0 0,-2-3 0,-2 1 0,7-46 5,-23 81 893,-2-1 0,0 1 0,-2-20-893,-1 45 88,0 1 0,0-1 0,0 0 0,0 0 1,-1 0-1,1 0 0,0 0 0,-1 0 0,1 0 0,0 0 1,-1 1-1,1-1 0,-1 0 0,1 0 0,-1 0 0,0 1 1,1-1-1,-1 0 0,0 1 0,1-1 0,-1 1 0,0-1 1,0 1-1,0-1 0,1 1 0,-1-1 0,0 1 1,0 0-1,0-1 0,0 1 0,0 0 0,0 0 0,0 0 1,0 0-89,-2-1 63,1 1 1,-1 0-1,1 0 1,-1 1-1,1-1 1,-1 0-1,1 1 1,0 0-1,-1-1 1,1 1-1,0 0 1,-1 0-1,1 0 1,-2 2-64,-1 1 58,0 1 0,0-1 0,0 1 0,1 0 1,0 1-1,0-1 0,0 1 0,-1 2-58,-28 56 268,16-26-196,2 1-1,1 1 1,2 0-1,2 0 0,1 1 1,3 1-1,1-1 0,1 41-71,3-73 5,1-1-1,1 0 0,0 1 1,0-1-1,1 1 0,0-1 1,0 0-1,1 0 0,0 0 1,0 0-1,1-1 0,0 1 1,1 0-5,0-2-1,0 0 0,0-1 0,0 1 0,1-1 1,0 0-1,0-1 0,1 1 0,-1-1 1,1-1-1,0 1 0,0-1 0,0 0 0,0-1 1,5 2 0,12 1-178,0 0 1,0-2-1,0-1 0,0 0 1,0-2-1,0-1 1,0-1-1,0-1 1,6-2 177,23-6-2635,-1-2 0,0-2 0,13-8 2635,10-10-3831,-15 9 3009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3:28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1 9204,'0'0'1505,"0"0"-1217,0 0-240,-18 173-16,-12-85 96,0-9-80,3-18 16,9-14-64,8-26-752,10-21-2658,0-9-3713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3:28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412 2 8596,'0'0'1411,"0"0"-1005,0 0 2,2-2 97,-7 4-484,-28 12 101,0 2 1,1 1 0,-7 6-123,25-14 86,2 0 1,0 0-1,0 1 1,0 0 0,1 1-1,1 1 1,0-1-1,1 2 1,-3 3-87,8-6 12,0 0 1,1 0 0,0 0 0,1 1-1,0-1 1,0 1 0,1-1 0,0 1-1,1 0 1,1-1 0,0 8-13,0 12-7,1 23 14,3-1 0,2 5-7,1 2 21,-1 31-21,-6-39 9,2 15 20,-3 0-1,-7 43-28,5-95 12,-1 1 0,0-1-1,-1 1 1,0-1-1,-1 0 1,-1-1-1,0 1 1,-1-1 0,-1 0-1,0-1 1,0 0-1,-1 0 1,-1-1-1,0 0 1,-10 8-12,19-18 0,-23 14 94,23-15-92,0 0 0,1 0 0,-1 0 1,0 0-1,1 0 0,-1 0 0,0 0 0,1 0 0,-1 0 1,0 0-1,1 0 0,-1 0 0,0 0 0,1-1 1,-1 1-1,0 0 0,1 0 0,-1-1 0,1 1 0,-1 0 1,1-1-1,-1 1 0,1-1 0,-1 1 0,1-1 1,-1 1-1,1-1 0,-1 1 0,1-1 0,0 1 0,-1-1 1,1 1-1,0-1 0,-1 0 0,1 1 0,0-1 1,0 0-1,0 1 0,0-1 0,0 0 0,-1 1 0,1-1 1,0 0-1,0 1 0,1-2-2,-6-50-33,4-1 0,1 0 0,4-18 33,-1 51-6,0 0-1,1-1 0,1 1 1,0 0-1,2 1 0,0 0 1,2 0-1,0 0 0,1 1 1,0 0-1,2 1 0,0 1 1,3-3 6,-2 4-718,0 1 1,1 1-1,0 0 1,1 1 0,4-2 717,3 3-4245,-4 4-16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3:29.9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0 637 12518,'0'0'509,"0"0"-293,0 0-170,0 0-33,28 0-56,-13 1 36,-2-1 3,0 0-1,0 0 1,0-1 0,0 0-1,9-3 5,-16 2-1,0 0 1,0 0-1,-1 0 0,1-1 1,0 0-1,-1 0 0,0 0 1,0-1-1,0 1 0,0-1 1,0-1-1,-1 1 0,0 0 1,0-1-1,0 0 0,2-4 1,8-14 7,0-2 0,-2 0-1,-1 0 1,-1-1 0,-1-1 0,-1 1-1,-1-1 1,-2-1-7,4-30 53,-3-1 1,-2 1-1,-4-18-53,0 72 4,0 0 1,0 0 0,0 0-1,-1 0 1,1 0 0,-1 0-1,0 1 1,0-1 0,-1 0-1,1 0 1,-1 1-1,0-1 1,0 1 0,0-1-1,0 1 1,-2-2-5,1 3 24,1 0-1,-1 0 1,0 0-1,1 0 1,-1 1 0,0-1-1,0 1 1,0-1 0,-1 1-1,1 0 1,0 1-1,0-1 1,-1 0 0,1 1-1,0 0 1,-1-1-1,1 1 1,0 1 0,-3-1-24,2 1 37,0 0 1,0 0 0,0 0-1,0 0 1,0 1 0,1-1-1,-1 1 1,0 0 0,1 0-1,0 1 1,-1-1 0,1 1 0,0-1-1,0 1 1,1 0 0,-3 3-38,-6 8 52,1 0 1,0 1 0,-2 6-53,6-11 26,-11 21 31,1 0 0,2 1 1,1 1-1,2 0 1,1 1-1,1 0 0,2 0 1,2 0-1,1 1 0,1 9-57,2-16 23,-1-1-8,1 0 0,2 1 1,1-1-1,1 2-15,-2-22 0,1 1 0,0-1 0,0 0 0,0 0 0,1 0 1,0 0-1,0 0 0,1-1 0,0 1 0,0-1 0,0 0 0,1 0 0,0-1 0,0 1 1,1-1-1,4 4 0,-1-3 1,0-1 0,0 0 1,1 0-1,-1-1 0,1-1 0,0 1 1,0-1-1,1-1 0,-1 0 0,10 0-1,1 0 5,1-1-1,0-1 0,0-1 0,15-3-4,-30 3 0,1 0 1,-1-1-1,0 0 0,0-1 0,0 1 0,0-1 1,-1 0-1,1-1 0,-1 0 0,0 0 1,0 0-1,1-1 0,-6 2 23,-1 0 1,1 1 0,-1-1 0,0 0-1,1 1 1,-1-1 0,0 0-1,0 0 1,-1 1 0,1-3-24,-1-3-16,1-70 91,0 78-86,0 0 3,0 0 30,0 0-4,0 0-2,0 0 0,0 11 48,-1 17 28,1-14-71,-1 0 0,2 0 0,0 0 0,0 0 0,4 12-21,-4-22-2,0 0 1,0-1-1,1 1 1,-1-1-1,1 1 1,0-1-1,0 0 1,0 0-1,0 0 0,1 0 1,-1 0-1,1 0 1,0-1-1,0 1 1,0-1-1,0 0 1,0 1-1,1-2 1,-1 1-1,0 0 1,1-1-1,0 1 1,-1-1-1,2 0 2,-4 0 0,1-1-1,0 1 1,0-1-1,0 1 1,0-1-1,0 0 1,0 1-1,0-1 1,0 0-1,0-1 1,0 1-1,0 0 0,0 0 1,0-1-1,0 1 1,0-1-1,-1 0 1,1 1-1,0-1 1,0 0-1,-1 0 1,1 0-1,0-1 1,-1 1-1,1 0 1,-1 0-1,1-1 1,-1 1-1,0-1 0,0 1 1,1-1-1,-1-1 1,3-4 5,-1-1 0,0 0 0,-1-1-1,1 1 1,-2 0 0,1-1-1,-1 1-4,2-11 18,0 0 0,-2 0 0,0 0 0,-2-8-18,1 20 9,-1 1-1,1-1 0,-2 1 0,1-1 0,-1 1 1,0 0-1,0 0 0,0 0 0,-1 0 0,0 0 1,0 0-1,-1 1 0,0-1 0,-1 0-8,0 0 24,0 0 1,-1 1-1,1 0 0,-1 1 0,0-1 1,0 1-1,-1 0 0,1 0 1,-1 1-1,0 0 0,0 0 0,0 1 1,0 0-1,0 0 0,0 0 1,-1 1-1,1 0 0,-1 1 0,1 0 1,-4 0-25,10 0 2,0 0 0,-1 0 0,1 0 0,0 0 0,0 0 0,-1 0 1,1 0-1,0 1 0,0-1 0,0 0 0,-1 1 0,1-1 0,0 1 1,0-1-1,0 1 0,0 0 0,0 0 0,0-1 0,0 1 0,0 0 1,0 0-1,0 0 0,0 0 0,1 0 0,-1 0 0,0 0 0,1 0 1,-1 0-1,1 0 0,-1 1 0,1-1-2,-1 3-168,0 1 0,0 0 1,1 0-1,0-1 0,0 1 0,0 0 1,1 2 167,-1-2-413,0-4 230,0-1 0,0 1 0,0 0 0,0-1 0,0 1 0,1 0 0,-1-1 0,0 1 0,0 0 0,0-1 0,1 1 0,-1 0 0,0-1 1,1 1-1,-1-1 0,0 1 0,1 0 0,-1-1 0,1 1 183,16 7-6369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3:33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 0 1072,'0'0'8346,"0"0"-5676,0 0-2147,0 0-216,0 26 104,-6 101-96,-16 83-315,5-107 17,5-41-135,3-1 0,3 2 0,3 4 118,20-67-915,-8-2 854,-1 0-1,1 0 0,0-1 0,-1-1 1,0 1-1,5-3 62,-3 1-8,1 0 1,0 1 0,0 0-1,2 0 8,2 2-6,-1 0 0,1 1-1,13 1 7,-27 0 1,1 0-1,-1 0 0,0 0 0,0 1 1,0-1-1,0 0 0,0 1 0,0-1 1,1 1-1,-1-1 0,0 1 0,0-1 0,0 1 1,-1 0-1,1-1 0,0 1 0,0 0 1,0 0-1,0 0 0,-1 0 0,1 0 0,0-1 1,-1 1-1,1 1 0,-1-1 0,1 0 1,-1 0-1,1 0 0,-1 0 0,0 0 1,0 0-1,1 1 0,0 6 19,0 0 1,-1 0-1,0 0 0,0 6-19,0-2 46,-1-3-31,0-1-1,-1 0 1,1 0 0,-1 0-1,-1 0 1,0 0-1,0-1 1,0 1 0,-1-1-1,0 1 1,-1-1-1,0-1 1,0 1 0,0-1-1,0 0 1,-4 3-15,-11 10 65,0-2 0,-1 0 0,-1-1 0,-12 6-65,7-5 216,0-1 1,-12 3-217,32-15 18,0-1 1,0-1 0,-1 1 0,1-1 0,-1 0 0,0-1-1,1 0 1,-1 0 0,0 0 0,0-1 0,0 0 0,-2-1-19,8-6-451,3-1-208,-1 0-1,1 1 1,0-1 0,1 1-1,0-1 1,0 1 0,1 0-1,2-4 660,16-19-4778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3:34.0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234 608 624,'0'0'7540,"0"0"-5211,-22 0-1604,-72 4-28,89-3-653,0 0 0,-1 0 1,1 1-1,0-1 0,0 2 1,0-1-1,0 0 0,0 1 1,0 0-1,1 0 0,-1 0 0,1 1 1,0 0-1,0-1 0,0 1 1,1 1-1,-1-1 0,1 0 1,0 1-1,0 0 0,0 0-44,2-3 14,-2 4 4,0-1-1,0 1 1,1 0-1,-1-1 0,1 1 1,1 0-1,-1 0 1,1 1-1,0-1 1,1 0-1,-1 0 0,1 0 1,0 1-1,1-1 1,0 3-18,-1-8-1,0 0 0,1 0 0,-1 0 1,1 0-1,-1 0 0,1 0 1,-1 1-1,1-1 0,-1-1 0,1 1 1,0 0-1,0 0 0,0 0 0,-1 0 1,1 0-1,0-1 0,0 1 1,0 0-1,0-1 0,0 1 0,0-1 1,0 1-1,1-1 0,-1 0 0,0 1 1,0-1-1,0 0 0,0 0 1,1 0 0,38 2-82,-32-2 57,1-1-9,-1 0 1,0 0 0,1-1-1,-1 0 1,0-1 0,0 1-1,0-1 1,-1-1-1,1 0 1,2-1 33,14-11-487,0 0-1,8-9 488,1-1-623,37-27 218,-70 52 701,0 7 400,0 11-624,1 0 0,0 0 0,1 0 0,1-1 0,0 1 0,6 15-72,-6-24-4,0-1 0,1 1 1,0-1-1,0 0 0,0 0 1,1 0-1,0-1 0,1 1 0,0-1 1,-1 0-1,2-1 0,-1 0 1,1 0-1,0 0 0,5 2 4,-4-2-11,1-1 0,1-1 0,-1 1 0,0-1-1,1-1 1,0 0 0,5 0 11,-8-1-129,0 0 1,0-1-1,-1 1 0,1-2 1,0 1-1,0-1 0,0 0 0,0-1 1,0 1-1,-1-1 0,4-2 129,-1-1-281,0-1 0,0 0 0,0 0 0,0-1 0,-1 0 0,0-1 0,-1 0 0,3-3 281,18-24-791,9-16 791,-36 48 6,31-44-15,-3-1 1,-1-2 0,-3-1-1,14-43 9,-25 56 59,-2-1 0,-2 0 0,-2-1 0,-1 0 0,-2-1 0,-2 1 0,-1-4-59,-2 18 140,1 18 260,-1-1-1,1 0 0,-2 1 1,0-1-1,0 1 0,0-1 0,-2-3-399,2 10 109,0 0 0,0 0-1,0 0 1,0 0 0,0 0-1,-1 0 1,1 0-1,-1 1 1,1-1 0,-1 0-1,0 1 1,1-1 0,-1 1-1,0 0 1,0 0 0,0-1-1,0 1 1,0 1-1,0-1 1,-1 0 0,1 0-1,0 1 1,0-1 0,-1 1-1,1 0 1,0 0 0,0 0-1,-1 0 1,1 0-1,0 0-108,-1 0 27,0 1 0,0 0-1,0-1 1,1 1 0,-1 0-1,0 0 1,1 0-1,-1 1 1,1-1 0,-1 1-1,1-1 1,0 1-1,0 0 1,-1 0 0,1 0-1,0 0 1,1 0-1,-1 0 1,0 1 0,0 0-27,-7 11 25,1-1 0,1 1-1,-2 5-24,5-10 23,-14 32 4,2 0 0,2 1 0,2 0 0,2 1 0,-3 27-27,3 11 106,3 1 0,4 46-106,3-111 10,0 1 0,1-1 0,2 0 0,-1 1 0,2-1 0,0 0 0,3 4-10,-4-12 1,1-1-1,0 1 1,1-1-1,0 0 1,0 0-1,1-1 1,0 0-1,0 0 1,0 0-1,1-1 1,0 0-1,1 0 1,-1 0-1,1-1 0,6 3 3,1-1 0,-1-1 0,1 0 0,0-1 0,0 0 0,1-2 0,-1 1 0,1-2 0,0 0 0,12-1-3,-16 0-180,1-1-1,0 0 0,0-1 1,-1-1-1,1 0 1,-1 0-1,1-1 1,-1-1-1,0 0 0,0-1 1,-1 0-1,9-5 181,-17 8-386,0 0 0,-1 0 0,1 0-1,-1-1 1,0 1 0,0-1 0,0 1-1,0-1 1,0 0 0,0 1 0,-1-1 0,1 0-1,-1-1 387,11-30-6333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3:35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1 493 9556,'0'0'2132,"0"0"-817,0 0-464,0 0-282,0 0-329,0 0-190,5 27-10,-1-7-25,9 48 157,4 62-172,-13-72 46,-2-16-22,2 1 0,2 1-24,-5-42-1,-1 0 0,1 0 0,-1 0 0,1 0 1,0 1-1,0-1 0,0 0 0,0 0 1,0-1-1,0 1 0,1 0 0,-1 0 0,1 0 1,-1-1-1,1 1 0,-1-1 0,1 1 1,0-1-1,0 0 0,0 0 0,0 0 0,0 0 1,0 0-1,0 0 0,0 0 0,0-1 1,0 1-1,0-1 0,1 1 0,1-1 1,1 0-2,1 0 0,0 0-1,0-1 1,-1 1 0,1-1 0,0-1-1,-1 1 1,1-1 0,-1 0-1,1 0 1,-1-1 0,1 0 2,14-10 0,0-2 0,-1 0 0,-1-1 0,0-1 0,6-8 0,0 0 0,-21 23 0,88-89-124,4 4 0,11-1 124,133-85-139,158-83 139,-377 244-4,15-10-6,1 1-1,0 2 1,2 2-1,0 2 1,23-6 10,-61 21 127,0-1 0,0 1 0,0 0-1,1 0 1,-1 0 0,0 0 0,0 0 0,0 0 0,1 0 0,-1-1-1,0 1 1,0 0 0,1 0 0,-1 0 0,0 0 0,0 0-1,1 0 1,-1 0 0,0 0 0,0 0 0,0 0 0,1 0 0,-1 1-1,0-1 1,0 0 0,1 0 0,-1 0 0,0 0 0,0 0-1,0 0 1,1 0 0,-1 1 0,0-1 0,0 0 0,0 0 0,0 0-1,1 0 1,-1 1 0,0-1 0,0 0 0,0 0 0,0 0 0,0 1-127,0 3-381,0-2-1894,0 5-2130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3:37.2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9588,'0'0'2340,"0"0"-1478,22 17-854,275 201 240,-57-31-100,-7 10 0,36 55-148,-257-241-2289,-12-11-3834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3:37.6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0 848 10261,'0'0'1851,"0"0"-632,0 0-1197,34-14-57,21-9 150,-1-3 0,-2-2-1,0-2 1,30-25-115,389-345 1549,-289 240-1311,-163 143-221,6-6 23,1 2 1,1 1 0,7-3-41,-32 22 26,0 0 0,0 0 0,0 0 0,0 0-1,0 1 1,0-1 0,0 0 0,0 1 0,0 0 0,0 0-1,1-1 1,0 1-26,-2 0-135,0 0-1,-1 0 0,1 1 0,-1-1 1,1 0-1,-1 0 0,1 0 1,0 0-1,-1 0 0,1 1 1,-1-1-1,1 0 0,-1 0 0,1 1 1,-1-1-1,1 0 0,-1 1 1,1-1-1,-1 1 0,0-1 1,1 0-1,-1 1 0,1-1 1,-1 1-1,0-1 0,0 1 0,1-1 1,-1 1-1,0-1 0,0 1 1,0 0-1,1-1 0,-1 1 1,0-1-1,0 1 136,0 13-10304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4:27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37 6723,'0'0'2612,"0"0"-1940,0 0-600,-3 23-42,-19 127 68,34-191-1399,-7 29 1355,-1 0-1,0 0 1,-1-1 0,0 0-1,-1 1 1,0-11-54,-2 22 310,0 1 359,-11 1 543,9 0-1222,-1 0 1,1 0-1,-1 0 1,1 0-1,-1 0 0,1 1 1,0-1-1,0 1 1,0 0-1,0 0 1,0 0-1,0-1 1,0 2-1,1-1 1,-1 0-1,1 0 1,-1 1-1,1-1 1,0 0-1,0 1 1,0-1-1,0 1 1,1 0 9,14-6-1545,-8-2 1513,1 1-1,-1-1 1,-1 0 0,1-1-1,-1 1 1,0-1 0,2-3 32,31-32 63,-38 41 394,0 17 842,-8 40-1208,19-56-670,-7-1 541,0 0 0,0 0 1,-1-1-1,1 0 1,0 0-1,-1 0 1,1 0-1,0-1 1,-1 1-1,0-1 0,1 0 1,-1 0-1,1-1 38,38-34-190,-35 29 173,1 0-1,0 1 1,0 0-1,1 0 1,3-1 17,-1 4-109,-10 9 205,-1 7-30,-2 1 1,0 0 0,0-1-1,-1 1 1,-1-1 0,0 0-1,-6 11-66,9-21-4,1-1-1,-1 1 1,1-1-1,-1 1 0,1 0 1,-1-1-1,1 1 1,0 0-1,0-1 0,0 1 1,0 0-1,0-1 1,0 1 4,0-2-19,0 1 0,1-1 1,-1 0-1,0 1 1,0-1-1,0 0 1,1 0-1,-1 1 0,0-1 1,0 0-1,1 0 1,-1 1-1,0-1 1,0 0-1,1 0 0,-1 0 1,0 1-1,1-1 1,-1 0-1,0 0 1,1 0-1,-1 0 1,0 0-1,1 0 0,-1 0 1,0 0-1,1 0 1,-1 0-1,0 0 1,1 0-1,-1 0 0,0 0 1,1 0-1,-1 0 19,5-2-188,1 0 0,-1 0 0,0 0 0,0-1-1,0 1 1,0-2 188,5-1 196,-9 4-177,-1 1 1,0 0-1,0 0 1,0 0-1,0-1 1,1 1-1,-1 0 1,0 0-1,0 0 1,0 0-1,1-1 1,-1 1-1,0 0 1,0 0-1,1 0 1,-1 0-1,0 0 1,0 0-1,1 0 1,-1 0-1,0 0 1,0 0-1,1 0 1,-1 0-1,0 0 1,1 0-1,-1 0 1,0 0-1,0 0 1,1 0-1,-1 0 1,0 0-1,0 0 1,1 0-1,-1 0 1,0 1-1,0-1 1,0 0-1,1 0 1,-1 0-1,0 0 1,0 1-1,0-1 1,1 0-20,-7 13 337,-21 19 234,27-32-982,0-2 378,1 0 0,0-1 0,0 1-1,0 0 1,0-1 0,0 1 0,0 0 0,1 0 0,-1 0 0,1 0-1,-1 0 1,1 0 0,0 1 0,0-1 33,27-23 48,-29 25-42,0 1 1,0-1-1,0 0 0,-1 0 1,1 0-1,0 1 1,0-1-1,0 0 1,0 0-1,0 1 0,0-1 1,0 0-1,0 0 1,0 0-1,1 1 0,-1-1 1,0 0-1,0 0 1,0 0-1,0 1 1,0-1-1,0 0 0,0 0 1,0 0-1,0 1 1,1-1-1,-1 0 0,0 0 1,0 0-1,0 0 1,0 0-1,1 1 0,-1-1 1,0 0-1,0 0 1,0 0-1,1 0 1,-1 0-1,0 0 0,0 0 1,0 0-1,1 0 1,-1 0-1,0 0 0,0 0 1,1 0-1,-1 0 1,0 0-1,0 0 1,0 0-1,1 0 0,-1 0 1,0 0-1,0 0 1,0 0-1,1 0 0,-1 0 1,0 0-1,0 0 1,0-1-1,1 1 1,-1 0-1,0 0 0,0 0 1,0 0-1,0-1-6,-6 19 92,0-6-69,-1 0 1,-1 0-1,0-1 1,-1 0 0,0 0-1,-6 5-23,14-16-11,1 0 0,0 0 0,-1 1 0,1-1 1,0 0-1,0 0 0,-1 0 0,1 0 0,0 0 0,-1 0 0,1 0 0,0 0 0,-1 0 0,1 0 1,0 0-1,-1 0 0,1 0 0,0 0 0,-1 0 0,1 0 0,0 0 0,-1 0 0,1 0 0,0 0 0,-1 0 1,1-1-1,0 1 0,-1 0 0,1 0 0,0 0 0,0-1 0,-1 1 0,1 0 0,0 0 0,0-1 0,0 1 1,-1 0-1,1 0 0,0-1 0,0 1 0,0 0 0,0-1 0,-1 1 0,1 0 0,0-1 0,0 1 1,0 0-1,0-1 0,0 1 0,0 0 0,0-1 0,0 1 0,0-1 11,-5-25-411,4 19 280,0 2 110,0 0 0,-1-1 1,0 1-1,0 0 1,0 0-1,-3-5 21,4 8 4,0 1 0,0-1 0,-1 1 0,1-1 0,0 1 0,-1-1 0,1 1-1,-1 0 1,0 0 0,1 0 0,-1 0 0,0 0 0,0 0 0,0 0 0,0 1 0,0-1 0,0 0-1,0 1 1,0 0 0,-1-1-4,-6 0 51,1 0 0,0 1 1,-1 0-1,1 0 0,-1 1 0,1 0 0,0 0 0,0 1 0,0 0 0,0 0 0,0 1 0,0 0 1,-6 4-52,-14 11 247,-23 12-20,50-30-432,9-7-819,60-63 714,-67 69 1041,-5 2 456,-2 0-1021,1 1-1,-1-1 0,0 1 1,1 0-1,-1 1 1,-2 1-166,5-3 89,0 1 0,1-1 0,-1 1 0,0 0 0,1 0 0,-1 0 0,1 0 0,0 0 0,0 1 0,-1-1 0,1 1 0,1 0 0,-1-1 0,0 2-89,2-3-105,0 1 1,0-1 0,-1 1 0,2-1 0,-1 1 0,0 0 0,0-1 0,0 1-1,1-1 1,-1 1 0,1-1 0,-1 1 0,1-1 0,0 1 0,-1-1 0,1 0-1,0 1 1,0-1 0,0 0 0,0 0 0,0 1 0,0-1 0,0 0 0,1 0-1,-1 0 1,0-1 0,1 1 0,-1 0 0,0 0 0,1-1 0,-1 1 0,1-1-1,1 1 105,14 8-5778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5:46.6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7091,'0'0'326,"0"0"-156,0 0-188,0 0 58,0 0 8,24-2 69,151-9 182,225 11 923,123 42-545,-324-21-586,136 6 9,214 25-21,-208-16 167,-81-10 154,-171-22-261,-64-5-89,-1 2-1,1 1 1,23 5-50,-23 1 295,-24-7-467,0-1 1,0 1 0,0-1 0,0 1-1,0 0 1,-1-1 0,1 1-1,0 0 1,0-1 0,0 1 0,-1 0-1,1 0 1,0 0 0,-1 0 0,1-1-1,-1 1 1,1 0 0,-1 0 0,0 0-1,1 0 1,-1 0 0,0 0-1,1 1 172,-1 7-6907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4:39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3211 0 5362,'0'0'2039,"0"0"-1124,0 0-155,0 0 417,0 0 61,0 0-566,0 0-429,0 0-185,0 0 17,-3 8 53,-7 16-96,-2 0 1,0-1-1,-2 0 0,0-1 0,-2-1 1,0 0-1,-1-1 0,-1-1 0,-1 0 1,-1-2-1,-16 11-32,-27 15 49,-2-3 1,-33 13-50,-143 58 56,174-87-42,-2-3 0,0-2 1,-1-4-1,-11-1-14,-27 6 20,-23 11-20,130-30 0,-82 23 6,-1-3-1,-1-3 0,-66 4-5,-105 10-35,147-16 40,-1-4 1,-6-5-6,-344-4 157,435-3-135,1-1 0,0-2-1,0 0 1,0-1-1,1-2 1,-1 0-1,1-2 1,0 0-1,-5-5-21,14 7 4,1-2-1,-1 0 1,2 0-1,-1-2 1,1 1-1,0-1 0,1-1 1,0 0-1,1-1 1,0 0-1,1-1 1,0 0-1,1 0 0,1 0 1,0-2-4,-6-15-25,2-1 0,1-1 0,2 1 0,1-2 1,-3-29 24,3-16 49,3-70-49,2 136-2406,1 27-4136,1-2 3389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4:40.2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33 345 8324,'0'0'80,"0"0"368,0 0-208,-33-140-240,66 64 0,5 12-112,1 23 112,-1 20 16,-3 19-16,1 2 16,-3 0-48,0 27-48,0 12-64,0 5-16,1-3-160,1-4-48,-27-28-1297,0-9-2673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4:42.8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334 127 5346,'0'0'1294,"0"0"-443,0 0-224,0 0 230,0 0 55,-3 11 524,85-7-1483,55 9 47,-54-3 193,56-2-193,-27-7-308,-36 0 4669,-1035-3-3908,1570-3-834,-448 7 409,171-4-2276,-322 0 2208,-31 1 72,-41 0 19,-322-8 64,80 5 60,182 5-22,191-10-562,237-17 463,184-44-54,-402 56-3,82-18-803,-179 33 746,0 0-1,-1-1 0,1 1 0,0-2 0,-6 0 61,-16 0 19,1 1 1,-86 0 45,0 4-1,-14 8-64,-771 111 916,895-122-938,20-2-84,0-1 1,0 0-1,0-1 0,0-1 1,13-4 105,32-8-8,18 3-19,0 3-1,8 4 28,162-2-4,-113 5 31,38-1-16,359-19 7,-515 22-40,-43 1 167,-121 0-69,-252 2-14,1 24-61,350-21 7,-89 10 34,-83-3-42,217-12-74,2 0-129,2 0 169,0 0 0,0 0 0,0 0 0,0 0 0,-1 0 0,1 0 0,0-1 0,0 1 0,0-1 0,0 1 0,0-1 0,0 0 34,10-3-30,42-7 3,1 3-1,0 2 1,10 2 27,171 3-22,-88 10 43,-1 7-1,30 12-20,-21-4 5,74 5 9,2-9 1,67-9-15,-282-12-7,0 1-1,1-2 1,-1 0-1,1-2 8,-11 3-3,0-1 0,0 0 0,0-1-1,-1 1 1,1-1 0,-1-1 0,1 1 0,-1-1 0,0 0 0,3-4 3,-8 7 7,-1 0 1,1 0 0,-1 0-1,1 0 1,-1 0 0,1 0-1,-1 0 1,0 0 0,1 0-1,-1-1 1,0 1-1,0 0 1,0 0 0,0 0-1,0 0 1,0-1 0,0 1-1,0 0 1,-1 0 0,1 0-1,0 0 1,-1-1 0,1 1-1,-1 0 1,1 0 0,-1 0-1,1 0 1,-1 0-1,0 0 1,0 0-8,-4-3 12,-1 1-1,0-1 1,0 1 0,-1 0-1,1 1 1,-1-1-1,1 1 1,-1 1 0,-3-1-12,-70-10 65,74 12-59,-73-6 103,-61 5-109,69 2 22,-5 1-94,0 4-1,-25 7 73,-150 32-230,163-28 210,-61 12 8,-43 9 88,-116 5-76,242-40 123,0-2-123,52-1 43,0-1-109,16-2-55,-1 1 57,3-3 37,-1 0 0,1 1 0,0-1 0,0 1 0,0 0 0,0 0 0,1 1 0,0-1 0,0 1 0,0 0 0,0 0 0,1 0 27,16-6-12,-1 0 1,14-3 11,4 1-20,1 1 0,0 3 0,1 1-1,1 2 21,168-6-59,-128 8 71,317-17 112,293-5 0,-467 24-220,-223 0-945,-4 0-1221,-11 0-267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4:52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0 146 5074,'0'0'-117,"0"0"114,8-5 54,-8 5-51,6-5 28,0 1 0,0 0 0,1 1 0,0 0-1,-1 0 1,1 0 0,0 1 0,0-1 0,8 0-28,60-4 734,0 3-1,45 5-733,-38 0 272,302 6 689,862-7 346,-1181-4-1245,0-2 0,39-9-62,11-2 41,427-22 107,-207 20-50,-179 13 350,30 8-448,-121 3 698,64 11-698,-68-6 358,0-3 0,29-2-358,67-5-1091,-149 0-3623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6:21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36 368 112,'0'0'1595,"0"0"4886,0 0-4248,0 0-1862,-6 0-257,-18 0-4,18 0-182,23-1 51,-1-1 1,0 0-1,-1-2 0,1 1 1,1-2 20,27-7 39,463-76 282,-483 84-309,322-34 242,-26 3 28,-62 1-130,1 11 1,95 10-153,-179 13 125,194 1 334,-267 5-147,48 12-312,-58-6 238,1-3-1,4-5-237,225-6 516,342 4 521,-344 9-869,-237-12-138,-1-4 1,23-7-31,405-46 162,-198 26-23,-177 22-74,2 7 0,0 5-65,11 0 44,57-4 12,31-12-56,45-8 429,39 13-429,-277 9 53,160 4 101,-162-1-117,1 2 0,-1 2 0,35 12-37,-4 0 682,0-4 0,2-2 0,42 1-682,-95-13 266,-3 0-12,0 1-1,0 0 1,-1 2 0,6 1-254,-2 0 201,-17-5-204,-1 0 0,1 1-1,-1 0 1,1-1 0,-1 1 0,0 1-1,1-1 1,-1 0 0,0 1-1,0 0 1,1 0 3,-3-1-1441,-1-1-3094,0 0-4952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7:14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0 830 5795,'0'0'1611,"3"20"-1299,9 67-160,-3 4-152,-9-70 15,2 0-1,1-1 1,0 1 0,2-1-1,0 0 1,5 12-15,-8-28-2,0 1 0,-1-1 1,1-1-1,1 1 0,-1 0 0,0 0 1,1-1-1,0 1 0,0-1 1,0 0-1,0 0 0,0 0 0,1-1 1,-1 1-1,1-1 0,0 1 1,0-1-1,0 0 0,0-1 1,0 1-1,0-1 0,0 0 0,1 0 1,-1 0-1,0 0 0,1-1 1,-1 0-1,0 0 0,1 0 0,-1 0 1,1-1-1,-1 1 0,0-1 1,3-1 1,1 0-6,0-1 0,-1 1 1,1-2-1,-1 1 1,0-1-1,0 0 1,0 0-1,0-1 0,4-3 6,10-11 36,-1-1 0,4-6-36,-23 25 3,253-302 1592,-126 145-82,67-59-1513,-66 96 42,4 6 1,122-79-43,-215 169-2068,-24 15-2035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7:51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73 111 800,'0'0'1022,"0"0"-85,0 0 421,0 0 82,0 0-234,0 0-317,21 0 4490,-12-2-6074,-7-1 716,-1 1-1,1 0 1,-1-1-1,0 1 1,0-1-1,0 0 1,0 1-1,0-1 1,0 0-1,-1 0 1,1 0-1,-1 1 1,0-1-1,0 0 1,0 0-1,0-1-20,-28 3 483,26 1-475,0 0 0,-1 0-1,1 1 1,0-1 0,0 1-1,0-1 1,0 1-1,-1-1 1,1 1 0,0 0-1,0 0 1,0 0 0,1 0-1,-1 1 1,0-1 0,0 0-1,1 1 1,-1-1 0,0 1-1,1 0 1,0-1 0,-1 1-1,1 0 1,0 0-1,0 0 1,0 0 0,0 0-1,0 0 1,1 0 0,-1 0-1,0 0 1,1 0 0,0 1-1,-1-1 1,1 0 0,0 0-1,0 1-7,1-3-14,0 1-1,0 0 1,0-1-1,0 1 1,0 0 0,-1-1-1,1 0 1,0 1-1,0-1 1,0 1-1,1-1 1,-1 0-1,0 0 1,0 0 0,0 1-1,0-1 1,0 0-1,0 0 1,0-1-1,0 1 1,0 0-1,0 0 1,0 0 0,1-1 14,3 1-91,-2 0 64,0 0 0,1 0 0,-1 0 0,0 0 0,0-1 0,1 1 0,-1-1 0,0 0 0,0 0 0,0 0 0,0 0 0,0 0 0,0-1 0,0 0 0,0 1 0,-1-1 0,1 0 0,0-1 27,-1 2 48,-2 1 152,0 0 24,-4 4 43,-6 11-362,14-16-429,19-26 12,-20 22 531,0 1 1,-1 0-1,1-1 0,-1 0 1,0 1-1,-1-1 0,1 0 1,-1 0-1,0 0 0,0 0 1,-1 0-1,1-1-19,-27 6 808,24 0-800,0 1 0,0-1 0,-1 1 0,1 0 0,0 0 0,0 0 0,0 0 0,0 0 0,1 0 0,-1 1 0,0-1 0,0 0 0,1 1 0,-1 0 0,1-1 0,-1 1 0,1 0 0,0 0 0,-1 0 0,1 0 0,0 0 0,0 0 0,0 0-8,1-2-80,0 0-93,20 0 325,-32 0 1217,11 0-1368,0 0 1,1 0 0,-1 0-1,0 1 1,1-1 0,-1 0-1,0 0 1,0 0 0,1 1-1,-1-1 1,0 0 0,1 1-1,-1-1 1,0 0 0,1 1 0,-1-1-1,1 1 1,-1-1 0,1 1-1,-1-1 1,1 1 0,-1 0-1,1-1 1,-1 1 0,1 0-1,0-1 1,-1 1 0,1 0-1,0-1 1,0 1 0,-1 0-2,-1 24-87,2-23 79,1-2-17,0 1-1,0 0 1,0-1 0,0 1-1,0-1 1,0 1 0,0-1-1,0 1 1,0-1 0,0 0 0,0 0-1,1 1 1,-1-1 0,0 0-1,0 0 1,0 0 0,0 0-1,1 0 1,-1-1 0,0 1 25,28-3-735,-27 1 727,-1 1-1,1-1 0,0 0 1,-1 0-1,1 1 0,-1-1 1,1 0-1,-1-1 0,0 1 0,0 0 1,0 0-1,0 0 0,0-1 1,-1 1-1,1 0 0,-1-1 1,1 1-1,-1 0 0,0-1 0,0 1 1,0-1-1,0 1 0,0-1 9,-2 3 62,0-1 0,0 0 0,-1 1 0,1 0 0,0-1 0,0 1 0,0 0 0,0 0 0,0 0 0,-2 1-62,1-1 69,1 0-52,1 0 0,-1 0 0,1 0 0,-1 0 0,0 0 0,1 0 0,-1 1 1,1-1-1,-1 1 0,1-1 0,-1 1 0,1 0 0,-1-1 0,1 1 0,-1 0 0,1 0 1,0 0-1,0 0 0,-1 0 0,1 0 0,0 0 0,0 0 0,-1 2-17,1 0 0,-1 0 0,1 0-1,0 1 1,0-1-1,1 0 1,-1 0 0,1 1-1,-1-1 1,1 1 0,0-1-1,0 1 1,1-4-3,-1 1 1,0 0-1,1-1 0,-1 1 1,1 0-1,-1-1 0,1 1 1,-1-1-1,1 1 0,-1-1 1,1 1-1,-1-1 0,1 0 1,0 1-1,-1-1 0,1 1 1,0-1-1,-1 0 0,1 0 1,0 1-1,0-1 0,-1 0 1,1 0-1,0 0 0,0 0 1,-1 0-1,1 0 0,0 0 1,0 0-1,-1 0 3,33 0-88,-25-1 51,-5 2 19,0-2 0,-1 1 0,1 0-1,0 0 1,-1-1 0,1 0 0,0 1 0,-1-1 0,1 0 0,-1 0 0,1 0 0,-1-1 0,1 1 18,-2 0 8,0 0 0,-1 0 0,1 0-1,0 0 1,0 0 0,0 0 0,-1 0 0,1 0 0,0 0 0,-1 0 0,1 0 0,-1 0 0,0-1 0,1 1 0,-1 0-1,0 0 1,0-1 0,1 1 0,-1 0 0,0 0 0,0-1 0,-1 1 0,1 0 0,0 0 0,0-1 0,0 1 0,-1 0-1,1 0 1,-1-1-8,0 1 21,0-1-1,0 1 1,0 0-1,1 0 1,-1 0 0,-1 1-1,1-1 1,0 0-1,0 0 1,0 0-1,0 1 1,-1-1-1,1 1 1,0-1-1,0 1 1,-1-1-1,1 1 1,0 0-1,-1 0 1,1-1-1,0 1 1,-1 0-21,-34-1 918,32 1-690,4 0-164,0 0-21,0 0 19,0 0-30,0 0 10,0 0 20,-16-5 1280,2 0-1150,0 0 0,0 0 0,0-2 0,0 1 0,1-2 0,-8-5-192,20 12 19,0 1-19,0 0-14,1 0-26,0 0-304,0 0-1000,0 0-1220,0 0-1766,0 0 35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7:59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2232 1217,'0'0'1059,"0"0"-368,0 0-86,0 0-82,0 0-181,-12 10 3203,13-29-3396,2 1 1,0-1-1,1 1 0,1 0 0,0 0 0,2 0 1,3-6-150,-2 3 46,0 1 0,-1-2 0,-2 1 0,0-1 1,1-13-47,-3 2 59,2 0 0,1 1 0,1 0 0,2 0 0,1 1 0,2 0 0,11-22-59,50-123 79,-56 131-67,-10 28 43,-1-1 0,0 1 0,-2-1 0,0-1 0,0-10-55,-1 13 44,1 0 1,0 0 0,1 1 0,1-1-1,0 1 1,4-5-45,7-20 57,63-141 504,-36 86-482,-21 48 56,2 1 0,2 1 0,1 1-1,8-4-134,69-76 94,40-48 52,-36 37-34,-93 114-94,5-5 95,0 1-1,23-20-112,3-4 662,-33 26 955,-4 4-1319,12-14 127,-22 33-359,0 0-12,0 0 12,11 0 388,3 0-882,-7 0-2812,-1 0-8246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8:07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2332 2865,'0'0'1225,"0"0"-465,0 0-66,0 0-32,0 0-49,0 0-58,-12 5 4845,13-8-5395,1 0 1,-1 0-1,0 0 1,1 1-1,0-1 1,0 0 0,0 1-1,0-1 1,0 1-1,0 0 1,3-2-6,33-26 63,-23 18-32,43-34-22,-3-3 0,-2-2 1,-3-2-1,10-16-9,-59 68 47,-1 0 0,1 0 0,0 0 0,-1 0 0,1 0 1,0 0-1,-1 0 0,1 0 0,-1-1 0,0 1 0,1 0 0,-1 0 0,0-1 0,0 1 1,0 0-1,0 0 0,0 0 0,0-1 0,0 1 0,0 0 0,0 0 0,-1-1 0,1 1 1,0 0-1,-1 0 0,0-1-47,-2-3 348,0 1 0,0-1 0,0 1-1,0 0 1,-1 1 0,0-2-348,-14-15 700,1-6-688,11 16 7,0 0-1,0 1 0,-1 0 0,0 0 1,-1 0-1,1 1 0,-2 0 0,1 1 1,-6-4-19,14 8 133,7 2-50,22-2-25,35 4-52,-20 4 10,24 8-16,40 6 18,-40-17-2,-42-1-11,0 0 1,7 2-6,-27-2 8,-4 0 32,-2-1 11,0 0 2,0 0-24,0 0 9,0 0-17,0 0-2,0 0 2,0 0-24,0 0 17,0 0 12,0 0-12,0 0-28,0 0-12,0 0 4,0 0 1,0 0 24,0 0-17,0 0-23,-1-19-181,2 13 177,2-24 26,2 1 0,1-1 0,2 1-1,3-10 16,11-38 37,-20 66 34,-2 7-27,1 0 0,-1 0 1,1 0-1,0 0 0,1 0 0,-1 0 0,1 0 0,0-1-44,7 8-114,-2 4 101,0 1 0,0-1 0,-1 1 0,0 0 0,-1 1 0,3 5 13,13 19 8,-2-7-9,1-1 0,1 0 0,1-2 0,1 0 0,1-2 0,1-1 0,0-1 0,2 0 0,0-3 0,16 8 1,-42-24-12,-1 0 0,1 1 1,0-1-1,0 0 0,0 1 0,0-1 1,-1 0-1,1 0 0,0 0 0,0 0 1,0 0-1,0 0 0,0 0 0,-1 0 1,1 0-1,0 0 0,0-1 1,0 1-1,0 0 0,-1 0 0,1-1 1,0 1-1,0-1 0,-1 1 0,1-1 1,0 1-1,-1-1 0,2 0 12,12-21-34,-7 9 29,41-52-11,3 2 0,36-32 16,24-30-3,-110 124 7,0-1-1,0 0 1,0 1-1,0-1 1,0 0 0,-1 0-1,1 0 1,0 1 0,-1-1-1,1-2-3,-1 3 3,0-1-1,0 1 0,1-1 0,-1 1 1,1 0-1,-1-1 0,1 1 1,-1 0-1,1-1 0,0 1 1,0 0-1,-1 0 0,1-1 0,0 1 1,0 0-1,0 0 0,0 0 1,1 0-1,-1 0-2,4-2 0,-1 1 0,1-1 0,0 1 0,0 0 0,0 1 0,0-1 0,0 1 0,0 0 0,0 0 0,0 1 0,0-1 0,1 1 0,-1 0 0,0 0 0,0 1 0,5 1 0,-8-1 1,0 0 0,0 0 0,-1 1 0,1-1 0,0 1 0,-1-1 1,1 1-1,-1-1 0,0 1 0,0 0 0,1 0 0,-1 0 0,0-1 0,0 1 0,-1 0 0,1 0 0,0 1 0,-1-1 1,1 0-1,-1 0 0,0 0 0,1 0 0,-1 2-1,1 5 10,16 97 37,-11-56 16,9 32-63,-12-68 4,1-1 0,0 0 0,1 0 0,1 0-1,0 0 1,1-1 0,0 0 0,2 1-4,-7-9-12,1-1 0,0 0-1,1 0 1,-1 0 0,0 0 0,1 0 0,1 0 12,-4-2-5,0 0 0,0-1 0,0 1 0,0-1 1,0 1-1,0-1 0,0 1 0,1-1 0,-1 1 0,0-1 1,0 0-1,0 0 0,0 0 0,0 0 0,0 0 1,1 0-1,-1 0 0,0 0 0,0 0 0,0 0 0,0-1 1,0 1-1,0 0 0,1-1 0,-1 1 0,0-1 0,0 1 1,0-1-1,0 1 0,-1-1 0,2-1 5,1-3-13,0 0 0,0-1 1,0 1-1,-1-1 0,0 0 0,0 0 0,-1 0 0,1 0 0,0-5 13,0-3-1,12-68 16,-4 0 0,-1-79-15,-7 109 2,0 20-7,1 0-1,2 0 1,2 0 0,0 1-1,2 0 1,3-3 5,-9 25 4,0 1-1,0 0 1,-1-1 0,-1 1 0,1-1 0,-1 0 0,0 0-4,29 9-121,327-9 167,-269 9-11,-87 0-19,-1 0 5,0 0-29,0 0-8,0 0-3,0 0-8,0 0 19,0-14 75,-1 5-63,0 0 1,0 0-1,-1 0 0,0 0 1,0 1-1,-1-1 0,0 0 0,0 1 1,-1 0-1,-1 0 0,1 0 1,-1 1-1,0-1 0,-1 1 0,0 0 1,0 1-1,-5-5-4,-10-7 25,0 1 1,-2 0-1,1 2 1,-2 1-1,-7-3-25,29 16-5,0 0-1,1 1 0,-1-2 1,0 1-1,1 0 0,-1 0 1,0 0-1,1-1 0,0 1 1,-1-1-1,1 1 0,0-1 1,0 0-1,0 1 0,0-1 0,0 0 1,0 0-1,0 0 0,1 0 1,-1 1-1,0-3 6,2 3-6,-1-1 0,0 1-1,0-1 1,0 0 0,1 1 0,-1-1 0,1 1-1,-1-1 1,1 1 0,0-1 0,-1 1-1,1-1 1,0 1 0,0 0 0,0-1 0,0 1-1,0 0 1,1 0 0,-1 0 0,0 0-1,0 0 1,1 0 0,-1 0 0,1 0 0,-1 0 5,6-2-3,0-1 0,-1 2 0,1-1 0,0 1 0,0 0 0,0 0 0,1 1 0,5-1 4,62 0-12,1-1 62,-57-1-57,-1 0 0,0-1 0,0-2 0,0 1 0,16-10 7,-33 16 37,-1 0 38,0 0-71,0 0 1,0 0-1,1 0 0,-1 0 0,0 0 0,0 0 1,1 0-1,-1 0 0,0 0 0,0 0 0,1 0 0,-1-1 1,0 1-1,0 0 0,0 0 0,1 0 0,-1 0 1,0 0-1,0 0 0,1-1 0,-1 1 0,0 0 1,0 0-1,0 0 0,0 0 0,1-1 0,-1 1 0,0 0 1,0 0-1,0-1 0,0 1 0,0 0 0,0 0 1,0 0-1,0-1 0,1 1 0,-1 0 0,0 0 0,0-1 1,0 1-1,0 0 0,0 0 0,0-1 0,-1 1 1,1 0-1,0 0 0,0-1 0,0 1 0,0 0 1,0 0-1,0-1 0,0 1 0,0 0 0,0 0 0,-1-1 1,1 1-1,0 0 0,0 0 0,0 0 0,-1 0 1,1-1-1,0 1 0,0 0 0,0 0 0,-1 0-4,-11-4 6,0 1 0,0 0 0,-1 1 0,1 0 0,-1 1 0,1 1 0,-7 0-6,-14-2 4,-81-7 70,-104-24-74,211 32 2,4 0-1,1 1 0,-1-1 0,0 1 0,0-1 0,1 0 0,-1 0 0,1 0 0,-1 0 0,1-1 0,-1 1 0,1-1 0,-2-1-1,4 3-19,0 0 14,0 0-43,0 0-8,0 0-30,3-2 56,0 0 0,0 0-1,1 0 1,-1 0 0,1 0-1,-1 1 1,1 0 0,0-1 30,18-7 26,-6-2-33,0 0 0,-1 0 0,-1-2 0,0 0 0,0 0 0,-1-1 0,4-7 7,20-30 54,17-31-54,-50 76-2,-3 4 21,0 0 1,0 0-1,0 0 1,0 0-1,0 0 1,0 0-1,-1 0 1,1 0-1,-1 0 1,0 0-1,1 0 1,-1 0-1,0-1 1,0 1-1,-1 0-19,1 0 60,-18 1 132,-24 1-183,-1 1-1,1 3 1,-1 1 0,-2 3-9,-175 37 24,220-45-21,-1 0 1,0 0 0,0 0 0,1 0-1,-1-1 1,1 1 0,-1 0-1,0 0 1,1 0 0,-1-1 0,0 1-1,1 0 1,-1-1 0,1 1-1,-1-1 1,1 1 0,-1-1-1,1 1 1,-1-1 0,1 1 0,-1-1-1,1 1 1,0-1 0,-1 1-1,1-1 1,0 0 0,0 1-1,-1-1 1,1 0-4,-8-24 161,6 17-136,-9-27-17,6 15 13,-1 0 1,-8-16-22,12 32 2,0 0 1,0-1 0,-1 1-1,1 0 1,-1 0 0,0 0-1,0 0 1,-1 1 0,1-1 0,-1 1-1,0 0 1,0 0 0,0 0-1,0 0-2,2 2 5,0 0-1,1 0 0,-1 0 1,0 0-1,0 0 0,0 0 1,0 1-1,0-1 0,0 1 1,0-1-1,0 1 0,0 0 1,0 0-1,0 0 0,0 0 1,0 0-1,0 0 0,0 1 1,0-1-1,0 0 0,1 1 1,-1 0-1,0-1 0,0 1 0,0 0 1,0 0-1,1 0 0,-1 0 1,0 1-1,1-1 0,-1 0 1,1 1-1,-1-1 0,1 1-4,-4 5-3,1 0-1,0 1 1,0 0-1,1 0 0,0 0 1,0 0-1,0 4 4,1-6 1,-12 47 0,2 1 0,2 0 0,3 1 0,2 0 0,3 42-1,2-97-8,0 0-2,0 0 20,0 0 1,-6-11-30,-19-54-62,0-11 81,3 7-23,17 58 25,0 0-1,-1 0 1,0 1-1,0 0 1,-1 0 0,-1 0-1,1 1 1,-2 0-1,1 1 1,-2-1-2,-14-12 6,-1 1 1,-1 2-1,-7-4-6,19 14 19,0 1 0,-1 0 0,0 2-1,0-1 1,-9 0-19,-45-18 45,55 16-78,12 6 25,0 1 0,0-1 0,0 1 0,-1 0 0,1 0 0,0 0 0,-1 0 0,1 0 0,-1 1 1,1-1-1,-1 1 0,1-1 0,-2 1 8,5-32-238,0 27 243,0 1 1,1-1-1,-1 1 0,1 0 0,0-1 0,0 1 1,1 0-1,-1 0 0,1 1 0,0-1 0,0 0-5,14-20-17,-16 24 53,0-1-1,0 1 0,1-1 1,-1 1-1,0-1 1,1 1-1,-1 0 1,0 0-1,1 0 0,-1 0 1,1 0-1,-1 0 1,0 0-1,1 0 0,-1 0 1,1 1-36,0-1-31,14 0-1905,-2 2-3915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9:06.1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1 832 11877,'0'0'753,"0"0"-385,0 0-107,24 12-47,-15-7-194,8 3 13,1 0 0,0 0 0,0-2 0,3 1-33,-11-5 9,-1 0 0,1 0 0,0-1 0,-1-1 1,1 1-1,0-1 0,-1-1 0,1 0 0,0-1 0,-1 1 0,1-2 0,1 0-9,14-7 20,0 0 0,0-2-1,-1-1 1,0-1 0,-1-1-1,18-16-19,1-5 44,-1-1 0,35-43-44,-26 22 73,-3-2 1,34-57-74,-57 78-184,-2 0 1,-2-2-1,-1-1 0,-2 0 1,3-20 183,-15 47-70,-1-1 0,-1 0 0,-1 1 0,0-1 0,-1-12 70,-1 27 6,0 1-1,0-1 0,0 0 1,0 1-1,0-1 1,0 0-1,0 0 1,-1 1-1,1-1 0,0 0 1,0 1-1,-1-1 1,1 0-1,0 1 1,-1-1-1,1 0 0,0 1 1,-1-1-1,1 1 1,-1-1-1,1 1 0,-1-1 1,0 1-1,1-1 1,-1 1-1,1 0 1,-1-1-1,0 1 0,1 0 1,-1-1-1,0 1 1,1 0-1,-1 0 1,0 0-1,0-1-5,0 1 18,-1 0-1,1 0 1,-1 1 0,1-1 0,-1 0 0,1 0-1,-1 1 1,1-1 0,0 1 0,-1-1-1,1 1 1,0-1 0,-1 1 0,1 0-1,0 0 1,0 0 0,-1 0 0,1 0-18,-3 3 43,0 0 1,1 1 0,-1 0-1,1-1 1,0 1-1,1 1 1,-1-1 0,1 0-1,0 1 1,0-1-44,-17 65 98,13-46-80,-30 143 165,-11 149-183,3 177 76,16 162 1,23-448-288,0-146-410,5-59 607,0-1-1,0 1 1,0-1 0,-1 1-1,1-1 1,-1 0 0,1 1 0,-1-1-1,0 0 1,1 1 0,-1-1 0,0 0-1,0 0 1,0 1 0,0-1-1,0 0 1,0 0 0,-1 1 14,1-2 1,0 1-1,0-1 1,0 0 0,-1 0 0,1 1 0,0-1-1,0 0 1,0 0 0,0 0 0,0 0-1,0 0 1,0 0 0,0 0 0,-1 0-1,1-1 1,0 1 0,0 0 0,0-1 0,0 1-1,-5-3 32,2 0 0,-1 0 0,0 0 1,1-1-1,-1 1 0,1-1 0,0 0 1,0 0-1,0-1-32,-15-19 39,1-1 0,1-2 0,1 1 0,1-2 0,1 0 1,2-1-1,-5-16-39,6 7 80,0 0 0,3 0 0,1-1 1,2 0-1,0-36-80,4 49 30,2-1 1,1 1-1,1 0 1,1 0-1,3-9-30,-2 17 0,1 1-1,0 0 0,1 0 0,1 1 1,1 0-1,0 0 0,1 1 1,3-3 0,18-18-29,1 1 0,1 2 0,2 2 0,2 1 0,0 1 0,2 2 0,38-19 29,-65 40-472,0 0 1,0 1-1,0 1 1,11-3 471,29-6-6339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6:05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1 147 4770,'0'0'142,"0"0"-129,0 0 224,0 0-23,15 1-46,130 7 475,181-5 739,-60-2-1286,512 3 319,-443-5 32,-250 2-283,-35 1-107,0-2 0,0-2 0,-1-3 0,47-9-57,-21-2 6,1 5 0,1 2 0,-1 4 0,39 3-6,563 2 21,-584-3-19,-50 1-2,0 1 1,0 2-1,10 4 0,-6-1-12,1-2 0,40-4 12,-7 0 5,-32 3 2,-12 0-4,0-2 0,1-1 0,7-3-3,-5 0 0,2 2 0,4 1 0,0 0-3,250 1-14,-31 2 26,-222-5 73,29-5-82,-28 2 73,29 0-73,141-11 120,-105 7-69,6 2 23,54-5 31,-110 10 507,0 2 0,6 3-612,-1 0 310,-56-1-217,-1 1 1,1 1 0,-1-1-1,0 1 1,7 3-94,-5-2 171,0 0 0,-1-1 0,1 0 0,2 0-171,-3-2 161,0 1-1,0 0 1,0 1-1,-1 0 1,1 1-1,8 3-160,-3-2 181,-13-4-182,1 0 0,-1 0 1,0 0-1,1 1 0,-1-1 1,0 1-1,1-1 1,-1 1-1,0 0 0,0-1 1,1 1-1,-1 0 0,0 0 1,0 0-1,0 1 1,1-1-244,1 2 313,-2 0-3517,-1-1-973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9:06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136 100 8292,'0'0'1027,"0"0"-200,0 0-80,-23 23 85,-16 19-258,-10 16-574,46-55 14,1 0-1,-1 0 1,1 0 0,0 0-1,0 0 1,1 1 0,-1-1 0,0 0-1,1 1 1,0-1 0,0 1-1,0 0 1,0-1 0,1 1 0,0 0-1,-1 0 1,1-1 0,0 1-1,1 0 1,-1 0 0,1-1-1,0 1 1,0 3-14,0-4 10,0-1-9,1 1-1,-1-1 1,0 1-1,1-1 0,-1 0 1,1 1-1,0-1 1,0 0-1,0 0 1,0 0-1,0-1 0,0 1 1,1 0-1,-1-1 1,1 0-1,-1 1 0,1-1 1,-1 0-1,1 0 1,0 0-1,-1-1 0,1 1 1,0-1-1,0 1 1,0-1-1,1 0 0,8 1-11,-1 0 0,0-1 0,1-1 0,-1 0 0,0 0-1,3-2 12,-6 1-12,-1-1 0,1 1 0,-1-1 0,0-1 0,0 0 0,0 0 0,0 0 0,-1-1 0,0 0 0,0 0 0,0 0 0,0-1-1,-1 0 1,0 0 0,0 0 0,-1-1 0,0 0 0,0 0 0,0-1 12,3-5-53,-1-1 0,-1 0 0,0 0 0,-1 0 0,0-1 0,-1 1 0,-1-1 0,0 0-1,-1-12 54,-1 23 24,0 1 0,0 0-1,0-1 1,-1 1-1,0-1 1,1 1-1,-1-1 1,0 1-1,-1 0 1,1 0 0,-1-1-1,1 1 1,-1 0-1,0 1 1,0-1-1,0 0 1,0 0-1,-1 1 1,1-1-1,-1 1 1,1 0 0,-1 0-1,0 0 1,0 0-1,0 0 1,-1 0-24,-2-1-231,-1 1 1,0-1-1,0 1 1,0 0-1,0 1 1,-6-1 230,-27 0-4640,40 2 254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9:07.1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0 102 2545,'0'0'1812,"7"23"58,0 0-1446,-1-5-183,-1-1-1,0 1 1,-1 0-1,-2 1 1,0-1-1,0 0 0,-2 4-240,0-8 195,0-2-70,0 0 0,0 0 1,1-1-1,1 1 0,0 0 0,1 3-125,-3-13 1,1 0 0,0 0 0,0 0 0,0 0 0,0 0 0,0 0 0,0 0-1,0 0 1,1-1 0,-1 1 0,1 0 0,-1-1 0,1 1 0,0-1 0,-1 1-1,1-1 1,0 0 0,0 0 0,0 0 0,0 0 0,0 0 0,0 0-1,0-1 1,0 1 0,0-1 0,1 1 0,-1-1 0,0 0 0,0 0 0,1 0-1,-1 0 1,0 0 0,0 0 0,0-1 0,1 1-1,0-1-1,-1 0-1,0 0 1,0 1 0,1-2-1,-1 1 1,0 0 0,0 0-1,0-1 1,0 1 0,-1-1-1,1 1 1,0-1 0,0 0 0,-1 0-1,0 0 1,1 0 0,-1 0-1,0 0 1,0 0 0,1-2 1,4-9 41,-1 0 1,-1 0 0,1-5-42,0 3 53,7-33 220,-1 0 0,-3-1 0,1-35-273,-8 78 143,0 0 0,0 0 0,0 0 0,1 0 0,-1 0 0,2 0 0,-1 0-1,1 1 1,-1-1 0,3-1-143,-4 4 25,1 1-1,0 0 0,0-1 0,0 1 1,0 0-1,1 0 0,-1 0 1,1 1-1,-1-1 0,1 1 0,-1-1 1,1 1-1,0 0 0,0 0 1,-1 0-1,1 0 0,0 0 0,0 1 1,0-1-1,0 1 0,0 0 1,1 0-25,3-1-70,0 1 0,-1 1 0,1-1 0,0 1 1,-1 0-1,1 0 0,0 1 0,-1 0 0,0 0 1,1 1-1,-1-1 0,0 1 0,0 1 0,-1-1 0,1 1 1,-1 0-1,1 0 0,0 2 70,2 1-4522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9:08.2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0 231 10341,'0'0'816,"0"0"-117,0 0-648,10 6 61,6 3-76,-1-2 0,1 0 0,0 0 0,0-2 0,1 0 0,0-1 0,0 0 0,0-2 0,0 0 0,10-1-36,-3 1 21,-1-2-1,1-1 1,0 0 0,17-5-21,-30 4 6,-1-1 0,0 0 1,0-1-1,0 0 0,-1 0 1,1-1-1,-1 0 0,0-1 0,0 0 1,-1-1-1,6-5-6,-7 6-70,-1 0 0,-1 0 0,1-1 1,-1 1-1,0-1 0,-1 0 0,0 0 0,0-1 0,0 0 0,-1 1 0,0-1 1,-1 0-1,1 0 0,-2-1 0,1 1 0,-1 0 0,0-1 0,-1 1 0,0-1 1,0 1-1,-1-1 70,1 7-4,-1 0 0,1-1-1,-1 1 1,0 0 0,0-1 0,0 1 0,0 0 0,0 0 0,0 0 0,0 0-1,-1 0 1,1 0 0,-1 0 0,1 0 0,-1 1 0,0-1 0,1 0 0,-1 1 0,0 0-1,0-1 1,0 1 0,-1 0 0,1 0 0,0 0 0,0 0 0,0 1 0,-1-1 0,-1 0 4,-7-1 15,-1-1 1,0 2-1,0 0 1,0 1-1,-3 0-15,9 0 25,-1 1 0,1 0 0,-1 0 0,1 1 0,0 0 0,-1 0 0,1 1 0,0-1 0,0 1 0,1 0 0,-1 1 0,0 0 0,1 0 0,0 0-1,0 0 1,0 1 0,1 0 0,0 0 0,0 0 0,0 0 0,-2 4-25,-3 5 53,2-1 0,0 1 0,0 0 0,1 0 0,1 1 0,0 0 0,1 0-1,-1 14-52,2-11 20,1 0 0,1 0 0,0 0-1,2 0 1,0 0 0,1 1-1,1 2-19,-1-14 2,-1 1-1,2 0 0,0 0 1,0-1-1,0 1 1,0-1-1,1 0 0,1 0 1,-1 0-1,1-1 1,0 1-1,1-1 0,-1-1 1,1 1-1,0-1 1,7 5-2,-3-4-12,1 0 1,0-1 0,0 0-1,0 0 1,1-2 0,-1 1-1,1-1 1,0-1 0,2 0 11,7 1-400,0-2 0,0 0 0,1-1-1,7-2 401,-26 2-273,0-1-1,1 1 0,-1 0 0,0-1 0,0 0 0,0 0 0,0 0 0,0 0 0,0 0 0,0-1 1,0 0-1,1 0 274,22-26-5016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9:09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 0 5154,'0'0'2191,"0"0"-671,-21 10-290,4-4-984,8-3-140,-1 1 0,1 0 1,0 0-1,0 1 0,0 0 1,1 1-1,-1 0 0,2 0 1,-1 0-1,0 1 0,1 1 1,1-1-1,-1 1 0,-1 3-106,2-3 79,1 1 0,0 0 0,1 1-1,0-1 1,0 1 0,1-1-1,0 1 1,1 0 0,0 0-1,0 1 1,1-1 0,0 7-79,2-16 0,-1 0-1,0 0 1,0-1 0,1 1-1,-1 0 1,0 0 0,1-1 0,-1 1-1,1 0 1,-1 0 0,1-1 0,-1 1-1,1-1 1,0 1 0,-1 0-1,1-1 1,0 1 0,-1-1 0,1 0-1,0 1 1,0-1 0,0 0 0,-1 1-1,1-1 1,0 0 0,0 0-1,0 1 1,0-1 0,-1 0 0,1 0-1,0 0 1,0 0 0,0 0 0,0-1 0,34-2-50,-30 1 35,-1 1 0,0-1 0,0 0-1,0 0 1,0 0 0,0-1 0,0 1 0,-1-1 0,1 0-1,-1 0 1,0 0 0,3-4 15,4-6-331,0 0 0,7-15 331,-10 16-286,0 0-1,1 1 0,1 0 1,0 0 286,-3 8-229,-6 11 118,0-3 155,0 48 86,1 82 23,-1-131-149,1-1 0,-1 0 0,1 0 1,-1 1-1,1-1 0,0 0 1,0 0-1,1 0 0,-1 0 0,1 0 1,-1 0-1,1 0 0,0-1 1,0 1-1,0-1 0,0 1 0,1-1 1,-1 0-1,1 0 0,-1 0 1,1 0-1,0 0 0,0 0 0,0-1 1,0 1-1,0-1 0,0 0 1,0 0-1,1 0-4,1 0-33,0 0 0,0 0 0,1-1 0,-1 1 0,1-1 0,-1-1 0,1 1 0,-1-1 0,0 0 0,1 0 0,-1 0 0,0-1 0,0 1 0,0-1 0,0-1 0,0 1 0,0-1 0,-1 0 33,8-6-563,0-1 1,-1 0-1,-1 0 1,1-1-1,-2-1 1,0 0-1,7-12 563,9-15-3383,16-41 3383,-33 65 42,9-21-359,-12 11 2847,-5 24-103,0 1-386,0 0-640,0 0-590,-11-1 568,-4-1-1353,11-1-3776,4 3-3008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9:11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157 506 6083,'0'0'915,"0"0"-294,0 0-223,0 0 130,-21 3 201,-67 13-252,85-15-456,1 0-1,0-1 0,-1 1 1,1 0-1,0 0 1,-1 0-1,1 0 1,0 1-1,0-1 1,0 0-1,0 1 0,0 0 1,1-1-1,-1 1 1,0 0-1,1 0 1,-1 0-1,1 0 1,0 0-1,-1 0 0,1 0 1,0 1-1,0-1 1,1 0-1,-1 1 1,0-1-1,1 1 1,-1-1-1,1 0 0,0 1 1,0-1-1,0 1 1,0-1-1,0 1 1,1 0-21,-1 6 23,-1 1-10,1 1 0,0 0-1,0-1 0,1 1 0,0 4-12,0-12 0,0 0 0,-1 0 0,1 0 0,0 0 0,1 0 0,-1 0 0,0 0 0,1 0 0,0-1 0,-1 1 0,1-1 0,0 1 0,1-1 0,-1 0 0,0 0 0,1 0 0,-1 0 0,4 2-3,0 0 1,0-1 0,1 0 0,-1 0 0,1-1 0,-1 0 0,1 0 0,0 0 0,0-1 0,4 0 2,12 1-6,0-2-1,14-1 7,-30 1 1,4-1 1,1-1 0,-1 0 0,0-1 0,0 0 0,0-1 0,0 0 0,0-1-1,-1 0 1,0-1 0,0 0 0,-1 0 0,1-1 0,5-6-2,11-10-80,-2 0 1,-1-2-1,-1-1 1,2-4 79,-9 11-83,-2-1 1,1 0-1,-2-1 0,-1-1 0,-1 0 1,0 0-1,-2-1 0,-1 0 1,0 0-1,-2-1 0,-1 0 1,-1 0-1,1-20 83,-4 31 15,1-4 15,-1 1 0,-1-1-1,0 1 1,-3-8-30,3 18 62,-1 0-1,1 1 0,-1 0 0,-1-1 1,1 1-1,-1 0 0,0 0 1,0 0-1,0 0 0,-1 1 0,1 0 1,-1-1-1,-1 1 0,-2-2-61,2 2 307,0-1-1,-1 1 1,0 0-1,0 1 0,0 0 1,0 0-1,-1 0 0,1 0 1,-1 1-1,0 0 1,1 1-1,-1-1 0,-2 1-306,9 1 166,-1 0-86,-2 23-29,-10 137-27,7 0 0,7 6-24,-1-149-4,2 0 0,0 1 0,1-1 1,0 0-1,2 0 0,0 0 1,5 11 3,-7-22-7,0 0 0,0 0 0,0 0 1,0 0-1,1-1 0,0 0 0,0 0 0,1 0 1,-1 0-1,1-1 0,0 1 0,0-1 1,1 0-1,-1-1 0,1 1 0,0-1 1,0-1-1,0 1 0,0-1 0,0 0 1,6 1 6,0 0-81,-1-2 1,1 1-1,0-2 1,-1 1 0,1-2-1,0 1 1,0-2 0,-1 0-1,1 0 1,-1-1-1,0 0 1,0-1 0,0 0-1,0-1 1,-1 0 0,2-1 80,20-17-133,16-11 54,-44 31 66,0 1-1,0 0 1,1 0-1,-1 1 1,0-1-1,1 1 0,-1 0 1,1 0-1,-1 0 1,4 1 13,-7 0-1,-1 0 0,1 0 0,-1 0 0,0 0 0,1 0 0,-1 1 1,1-1-1,-1 0 0,0 0 0,1 0 0,-1 1 0,0-1 0,1 0 0,-1 1 0,0-1 1,1 0-1,-1 1 0,0-1 0,0 0 0,1 1 0,-1-1 0,0 1 0,0-1 0,0 0 1,0 1-1,1-1 0,-1 1 0,0-1 0,0 0 0,0 1 0,0-1 0,0 1 0,0-1 1,0 1-1,0-1 0,0 1 0,0-1 0,-1 0 0,1 1 1,0-1 0,9 80 257,-1 0-517,3-29-2946,-7-41-3275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9:14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269 62 3394,'0'0'1080,"0"0"-472,0 0 142,0 0 2,0 0-127,0 0-62,-19-9 56,-63-31 128,75 38-512,0-1 0,0 1 1,0 0-1,0 1 0,0 0 1,-1 0-1,1 0 0,0 1 1,-1 0-1,1 1 1,-5 0-236,-15 1 1090,26 0-1067,0 0 1,0 1 0,1-1 0,-1 0 0,1 1 0,-1-1 0,1 1-1,0-1 1,0 1 0,0-1 0,1 1 0,-1 0-24,0 3 23,2 9-16,0 1-1,1-1 1,0 0 0,1 1-1,1-2 1,1 1 0,3 6-7,-1-1 10,-1 1 0,0 0 0,1 13-10,-4-6-154,-2 0 0,-1 1 0,-1-1 0,-1 4 154,0-27-42,1 0 0,-1-1-1,0 1 1,0-1 0,0 0-1,0 1 1,-1-1 0,0 0-1,0 0 1,0 0 0,0 0 0,-1 0-1,0 0 1,1-1 0,-1 1-1,-1-1 1,1 0 0,0 0 0,-1 0-1,0 0 1,1 0 0,-1-1-1,0 0 1,0 0 0,-1 0-1,1 0 1,0-1 0,-1 0 0,1 1-1,0-1 1,-1-1 0,0 1-1,1-1 1,-2 0 42,5 0-20,1 0 0,-1 0-1,1-1 1,-1 1 0,1 0 0,-1-1 0,1 1-1,-1 0 1,1-1 0,0 1 0,-1 0 0,1-1-1,-1 1 1,1-1 0,0 1 0,-1-1-1,1 1 1,0-1 0,-1 1 0,1-1 0,0 1-1,0-1 1,0 0 0,0 1 0,0-1 0,-1 1-1,1-1 1,0 1 0,0-1 0,0 0 0,0 1-1,1-1 21,-1-27-985,1 19 582,-1 0 3,1-1 0,0 1 1,1 0-1,0 0 0,0 0 1,1 0-1,0 1 0,1-1 1,0 1-1,0-1 0,1 1 1,0 1-1,0-1 0,1 1 1,1-2 399,13-16-3119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9:14.6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32,'0'0'1139,"0"0"659,0 0 545,0 0-521,0 0-531,1 20 249,6 164 316,-8-179-1832,1-1-1,0 1 0,0-1 0,1 0 0,-1 1 0,1-1 0,0 1 0,0-1 0,1 0 0,-1 0 0,1 0 1,1 2-24,-1-4-1,0 0 1,0 0 0,0-1 0,0 1 0,0 0 0,1-1 0,-1 1 0,0-1-1,1 0 1,-1 0 0,1 0 0,0 0 0,-1 0 0,1-1 0,0 1 0,0-1 0,-1 1-1,1-1 1,0 0 0,1-1 0,3 2-30,0-2-1,1 1 1,-1-1 0,0-1-1,0 1 1,0-1 0,0 0-1,0-1 1,0 0 0,0 0-1,-1 0 1,1-1-1,-1 0 1,0 0 0,5-5 30,11-10-649,-2-1 0,0 0 1,9-14 648,-9 11-875,-1-1 175,-15 18 641,0 0 0,1 0 1,0 1-1,0-1 1,0 1-1,1 1 1,-1-1-1,1 1 1,0 0-1,2-1 59,-7 5 176,-1-1-141,0 1 1,0 0-1,0 0 1,1 0-1,-1 0 1,0 0-1,0 0 1,0 0-1,0 0 1,0 0 0,1 0-1,-1 0 1,0 0-1,0 0 1,0 0-1,0 0 1,1 0-1,-1 0 1,0 0-1,0 0 1,0 0-1,0 0 1,1 0-1,-1 0 1,0 0-1,0 0 1,0 0 0,0 0-1,0 0 1,1 0-1,-1 0 1,0 0-1,0 0 1,0 1-1,0-1 1,0 0-1,0 0 1,0 0-1,1 0 1,-1 0-1,0 0 1,0 1-1,0-1 1,0 0-1,0 0 1,0 0 0,0 0-1,0 0 1,0 1-1,0-1 1,0 0-1,0 0 1,0 0-1,0 0 1,0 1-1,0-1 1,0 0-1,0 0 1,0 0-1,0 0 1,0 1-1,0-1 1,0 0 0,0 0-1,0 0 1,0 0-1,-1 0 1,1 1-1,0-1 1,0 0-36,0 178 1406,0-173-1397,0 0 0,0 0 1,1 0-1,0 0 0,-1 0 1,2-1-1,-1 1 0,0 0 1,1 0-1,0-1 1,3 5-10,-4-7-42,1 1 0,0-1 0,1 1 0,-1-1 0,0 0 0,1 0 0,-1 0 0,1 0 0,0 0 0,-1-1 0,1 1 0,0-1 0,0 1 0,0-1 0,0 0 0,0-1 0,1 1 42,22 2-2812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9:15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221 11 704,'0'0'7652,"0"0"-5955,0 0-273,-131-11-335,99 36-337,2 13-272,12 7-224,8 9-144,10 1-63,0-3 31,23-7-80,24-12 0,11-12-16,10-21-385,-41 0-2288,-4-7-3714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9:16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 0 5699,'0'0'1851,"0"0"-658,0 0-220,-22 6-175,-72 18 144,90-22-895,1-1-1,-1 0 1,0 1 0,1 0 0,0 0-1,-1 0 1,1 0 0,0 0 0,0 1-1,0-1 1,0 1 0,0 0 0,1 0-1,-1 0 1,1 0 0,0 0-1,0 1 1,0-1 0,0 1 0,1-1-1,0 1 1,-1 0 0,1-1 0,0 1-1,1 0 1,-1 0 0,1 2-47,-3 18 58,1 0 0,2 0 0,0 0 0,2 2-58,-2-20-29,1-1-1,-1 1 1,1-1 0,1 1-1,-1-1 1,1 0 0,0 0 0,0 0-1,1 0 1,-1 0 0,1 0-1,0 0 1,0-1 0,1 0 0,-1 1-1,1-1 1,0-1 0,0 1-1,1 0 1,-1-1 0,1 0-1,0 0 1,-1 0 0,1-1 0,0 0-1,3 1 30,7 2-300,1 0 1,1-1-1,-1 0 0,1-2 0,-1 0 1,1-1-1,13 0 300,-10-1-3175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9:16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0 199 9540,'0'0'1188,"0"0"-1018,26 9-244,-26-9 74,43 14-6,25 5 6,-65-18-7,1 0 0,0 0 0,0-1 0,0 1 0,0-1 0,0 0 0,0-1 0,0 1 0,0-1 0,0 1 0,0-1 0,-1 0 0,1-1 0,0 1 0,-1-1 0,1 1 0,-1-1 0,1 0 0,-1 0 0,2-2 7,1-1-231,-1-1 0,0 1 0,-1-1 0,1 0-1,-1-1 1,0 1 0,2-7 231,-1 4-320,-2-1-1,0 0 0,0 1 1,0-1-1,-1-1 1,-1 1-1,0 0 0,0 0 1,-1 0-1,0-1 1,-1 1-1,-2-8 321,3 17 37,0-1 0,-1 1 1,1-1-1,-1 1 0,1-1 0,-1 1 1,0 0-1,0-1 0,0 1 0,0 0 0,0-1 1,0 1-1,0 0 0,0 0 0,0 0 1,0 0-1,-1 0 0,1 0 0,0 0 0,-1 1 1,1-1-1,-1 0 0,1 1 0,0-1 1,-1 1-1,0-1 0,1 1 0,-1 0-37,-7-2 473,0 2 0,1-1 1,-1 1-1,-8 1-473,2-1 725,11 0-615,1 1-1,0-1 1,-1 0-1,1 1 0,0 0 1,0 0-1,-1 0 1,1 0-1,0 0 0,0 1 1,0-1-1,0 1 0,0 0 1,1 0-1,-1 0 1,0 1-110,-1 1 120,-1 0 0,2 1-1,-1 0 1,0 0 0,1 0 0,0 0 0,0 1 0,-2 4-120,0 6 169,0-1-1,0 1 1,2 0 0,0 1-1,1-1 1,0 8-169,0-2 126,1 1 0,2-1 0,0 1 0,1-1-1,1 0 1,2 1-126,-3-14 9,0-1-1,1 0 0,1 0 1,-1 0-1,1 0 0,0-1 0,1 1 1,0-1-1,0 0 0,1 0 1,-1-1-1,2 0 0,-1 0 1,0 0-1,1-1 0,0 0 1,1 0-9,3 1-144,1-1 0,-1 0 0,1-1 0,0 0 0,0-1 0,1-1 1,-1 1-1,0-2 0,1 0 0,-1 0 0,1-1 0,7-2 144,-19 2-260,1 0 0,-1 0 0,1 0 0,-1 0 0,1 0 0,-1-1 0,0 1-1,1-1 1,-1 1 0,1-1 0,-1 0 0,0 1 0,0-1 0,1 0 0,-1 0-1,0 0 261,12-19-6867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2:01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3362,'0'0'1710,"0"0"-1353,30 0-333,95 3 8,-114-2-5,-1 0 0,1 1 0,-1 0 0,0 0 0,0 1 0,0 1-1,0 0 1,0 0 0,-1 1 0,1 0 0,-1 0 0,-1 1 0,1 0 0,-1 1 0,6 6-27,-14-13 2,7 5 101,-1 1 0,0 0-1,-1 0 1,1 0 0,-1 0 0,-1 1 0,1 0 0,-1 0 0,0 0 0,2 6-103,-3-2 284,0 0-1,0 0 1,-1 0-1,-1 0 1,1 0 0,-2 0-1,0 7-283,1-9 167,-1-1 0,0 1 0,0 0 0,-1-1 0,-1 1-1,1-1 1,-1 1 0,0-1 0,-1 0 0,0 0 0,-1 0 0,1 0-1,-2 0-166,-8 13 207,0 0-1,-2-2 0,0 1 1,-1-2-1,-1 0 0,-9 6-206,22-21-789,0 0 0,-1-1 1,1 1-1,0-1 0,0 0 0,-1-1 0,-1 1 789,-1-1-4421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6:15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0 233 1713,'0'0'136,"27"-3"-32,91-11-13,-36-1 434,-1-3 1,18-10-526,-29 8 225,0 3 1,19 1-226,-8 4 220,389-63 413,-415 68-560,-1 2 0,1 3 0,50 5-73,-10-2 27,384-4 26,278 1 6,-196 10 2,-505-4-61,39 9 0,-46-6 0,0-2 0,21-1 0,224 10 0,500-7 747,-657 2 208,-1 6 0,130 32-955,-172-32 977,0-5-1,1-4 1,47-4-977,-141-2 181,-1 6 206,0-5-623,0 1 0,0 0 0,-1-1 0,1 1 0,0 0 0,-1-1 0,1 1 0,-1-1 0,1 1 0,-1 0 0,0-1 0,0 1 0,0-1 0,0 0 0,0 1 0,0-1 0,0 1 236,-16 6-4624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9:17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29 7828,'0'0'1072,"-23"-5"150,-72-11 288,82 13-1168,1 1 0,-1 1 1,1 0-1,-1 1 0,0 0 1,1 1-1,-11 2-342,22-3 13,1 0-1,-1 1 1,0-1 0,0 1 0,1-1-1,-1 0 1,0 1 0,1-1 0,-1 1 0,1-1-1,-1 1 1,1 0 0,-1-1 0,1 1 0,-1-1-1,1 1 1,-1 0 0,1 0 0,0-1 0,-1 1-1,1 0 1,0 0 0,0-1 0,-1 1-1,1 0 1,0 0 0,0-1 0,0 2-13,0 26 6,1-17 17,0 2-19,1-1 0,0 1 1,1 0-1,0-1 0,1 0 1,1 0-1,0 0 0,0 0 0,1-1 1,0 1-1,5 4-4,17 35 9,-22-37-46,0 0 0,-2 0 0,1 0 1,-2 0-1,0 1 0,-1 0 0,0-1 1,-1 1-1,-1 13 37,0-26-59,0 0 0,-1 0 1,1 0-1,0 0 0,-1 0 0,1 1 1,-1-1-1,1 0 0,-1 0 0,0 0 1,0-1-1,0 1 0,0 0 0,0 0 1,-1 0-1,1-1 0,-1 1 0,1 0 1,-1-1-1,1 0 0,-1 1 0,0-1 1,1 0-1,-1 0 0,-1 1 59,-2 0-126,0 0-1,0 0 1,0-1-1,0 0 1,-1 1 0,1-2-1,0 1 1,-1-1-1,-3 0 127,8 0-51,1 0-1,0 0 1,0 0-1,-1 0 1,1 0-1,0 0 1,0 0-1,-1 0 1,1 0-1,0 0 1,0 0-1,0 0 1,-1-1-1,1 1 1,0 0-1,0 0 1,0 0-1,-1 0 1,1-1-1,0 1 1,0 0-1,0 0 1,0 0-1,-1-1 1,1 1-1,0 0 1,0 0-1,0-1 1,0 1-1,0 0 0,0 0 1,0-1-1,0 1 1,0 0-1,0 0 1,0-1 51,2-13-978,9-14-336,0 16 677,0 1-1,1 0 0,0 0 1,1 1-1,0 1 0,2-1 638,-6 4-485,27-19-2079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9:18.1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 49 32,'0'0'2967,"0"0"1203,0 0-1983,0 0-647,0 0-286,0 0-203,-24-8-320,-76-25-192,98 32-510,0 0 1,-1 0 0,1 0-1,-1 0 1,1 0 0,-1 1-1,1-1 1,-1 1 0,0 0-1,1 0 1,-1 0 0,1 0-1,-1 0 1,0 1 0,1-1-1,-3 1-29,5 0 19,-1 0-1,0 0 1,1 0-1,0 0 1,-1 0-1,1 0 1,0 0-1,-1-1 1,1 1-1,0 0 0,0 0 1,0 0-1,0 0 1,-1 0-1,2 0 1,-1 0-1,0 0 1,0 0-1,0 0 1,0 0-1,1 0 1,-1 1-19,2 12 63,-2-2-79,1 0 1,1-1-1,-1 1 1,2-1-1,0 1 1,4 10 15,33 66-237,0 1-84,-36-77 266,-1-1-1,0 1 0,0 0 1,-1 0-1,-1 0 1,1 12 55,-2-21-46,0 0 1,0 0 0,0-1-1,0 1 1,0 0 0,-1 0-1,1 0 1,-1-1 0,0 1-1,0 0 1,0-1 0,0 1-1,-1-1 1,1 1 0,-1 0 45,0-1-1,0-1 0,0 1 0,0-1 0,-1 1 0,1-1 0,0 0 0,-1 0 0,1 0 0,-1 0-1,1 0 1,-1-1 0,1 1 0,-1-1 0,1 0 0,-1 0 0,0 0 1,1 1-29,0-1 0,0 0 0,0 1 1,0-1-1,0 0 0,0 0 0,0 0 0,0-1 0,0 1 0,1 0 0,-1-1 0,0 1 0,-1-2 29,2 1-119,0 0 0,1 0 0,-1 0 0,0 0 0,1 0 0,0 0 0,-1-1 0,1 1 0,0 0 1,-1 0-1,1 0 0,0-1 0,0 1 0,0 0 0,0 0 0,0-1 0,1 1 0,-1 0 0,0 0 0,0 0 0,1-1 0,-1 1 119,1-4-175,1 0 1,-1 0 0,1 0-1,0 0 1,0 1-1,1-1 1,-1 1-1,1 0 1,0 0-1,0 0 1,0 0 0,4-3 174,7-6-117,1 0-1,12-8 118,-16 13-124,22-17-4,2 2 0,0 1-1,17-6 129,-32 18-34,1 1 1,0 1-1,0 1 0,0 1 0,1 1 0,0 1 1,7 0 33,-28 4 93,-1 0 0,1 0 1,-1 0-1,1 0 1,0 0-1,-1 0 0,1 0 1,-1 0-1,1 0 1,-1 1-1,1-1 0,-1 0 1,1 0-1,-1 1 1,1-1-1,-1 0 0,1 1 1,-1-1-1,1 0 1,-1 1-1,0-1 0,1 1 1,-1-1-1,0 1 1,1-1-1,-1 1 0,0-1 1,1 1-1,-1-1 1,0 1-1,0-1 0,0 1 1,0 0-1,1-1 1,-1 1-1,0-1 0,0 1 1,0-1-1,0 1 1,0 0-1,-1-1 0,1 1 1,0-1-1,0 1 1,0-1-1,0 1 0,-1-1 1,1 1-1,0 0-93,0 8 989,0-4-963,1 0 0,0 0 1,1 0-1,-1 0 1,1-1-1,0 1 0,0-1 1,0 1-1,0-1 1,1 0-1,0 0 0,0 0 1,0 0-1,0-1 0,1 1 1,0-1-1,-1 0 1,1 0-1,0 0 0,1 0 1,-1-1-1,0 1-26,2 0 0,0-1 1,0 1-1,0-1 0,0-1 0,0 1 0,1-1 1,-1 0-1,1 0 0,-1 0 0,0-1 1,1 0-1,-1-1 0,1 1 0,-1-1 1,0-1-1,1 1 0,0-1 0,-3 0 0,0 0 1,0 0-1,0-1 1,0 1-1,-1-1 1,0 0-1,1 1 1,-1-2-1,0 1 1,0 0-1,0-1 1,-1 1-1,1-1 1,-1 0-1,0 0 1,0 0-1,-1 0 1,1 0-1,-1 0 1,1 0-1,-1-3 0,1-3 20,0 0 0,0 0 0,-1 0 0,-1 0 0,1 0 0,-2 0 0,1 0-1,-2 0 1,0-4-20,0 8 25,0 1 0,-1-1-1,1 1 1,-1 0 0,0 0-1,-1 0 1,1 0 0,-1 0-1,0 1 1,0-1 0,-1 1-1,1 0 1,-1 1 0,0-1-1,0 1 1,0 0 0,0 0-1,-1 0 1,1 1 0,-4-1-25,-5-3 88,0 1 1,0 1-1,-1 0 1,1 1-1,-1 1 0,0 0 1,-12 1-89,17 1-5,26 1-307,0 0 1,0 1 0,0 1 0,1 1 311,38 7-2218,11-7-651,-43-3 2385,0 1-1,0 0 1,-1 2 0,1 1-1,7 3 485,-24-6 166,1 2-1,-1-1 1,0 1 0,0 0-1,0 0 1,-1 0-1,1 1 1,-1 0 0,0 0-1,-1 1 1,1-1-1,-1 1 1,0 0 0,-1 0-1,1 0 1,-1 2-166,10 19 663,-2 0 1,-1 1-1,2 8-663,-4-10-88,2 9 164,-5-18-20,0 1 1,2-1-1,7 16-56,-14-33 1,0 1 0,0-1-1,0 0 1,0 0 0,0 0 0,0 1-1,0-1 1,0 0 0,1 0 0,-1 0-1,0 0 1,0 1 0,0-1 0,0 0-1,0 0 1,0 0 0,0 0-1,0 0 1,0 1 0,1-1 0,-1 0-1,0 0 1,0 0 0,0 0 0,0 0-1,0 0 1,1 1 0,-1-1 0,0 0-1,0 0 1,0 0 0,0 0 0,1 0-1,-1 0 1,0 0 0,0 0 0,0 0-1,0 0 1,1 0 0,-1 0 0,0 0-1,0 0 1,0 0 0,1 0 0,-1 0-1,0 0 1,0 0 0,0 0-1,0 0 1,1-1 0,-1 1 0,0 0-1,0 0 1,0 0 0,0 0 0,0 0-1,1 0 1,-1 0 0,0-1 0,0 1-1,0 0 1,0 0 0,0 0 0,0 0-1,0-1 0,5-14 61,-4 11-23,9-45 945,-5 20-492,2 1 0,0-1 0,2 1 0,12-25-491,-17 46 59,-1-1 1,2 1-1,-1 0 0,1 1 1,0-1-1,0 1 0,1 0 0,0 0 1,0 0-1,0 1 0,1 0 1,0 0-1,0 1 0,0 0 1,0 0-1,1 0 0,-1 1 0,1 0 1,8-1-60,-2 1-4,1 1 1,0 1-1,0 0 1,0 1-1,0 1 4,11-1-1121,-18 0-5050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9:22.6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0 8932,'0'0'1409,"0"0"-1185,0 0-128,0 0 496,-18 169 225,13-99-577,3-4-144,-1-14-32,3-12-48,0-13-16,0-18-737,0-9-2048,0-13-1601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9:23.0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61 7315,'0'0'1441,"0"0"-288,0 0-625,0 0-256,0 0-272,0 0-768,37-60-1201,-27 80-5587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9:23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49 471 10293,'0'0'1382,"0"0"-1204,0 0-308,16-5 92,-14 4 39,7-1 9,-1-1-1,1 0 0,-1 0 0,1-1 0,-1 0 0,0-1 1,0 0-1,-1 0 0,0-1 0,0 0 0,0 0 1,0 0-1,-1-1 0,0 0 0,2-3-9,6-15-193,0 0 0,-1-1-1,-1-1 1,-2 1 0,-1-2 0,-1 1 0,-1-1-1,-1-1 1,-2 1 0,-1-1 0,-1 0 0,-1-17 193,-2 45 59,1 1 0,0-1-1,-1 0 1,1 1 0,-1-1 0,1 1 0,-1-1 0,0 1 0,1-1 0,-1 1 0,1-1 0,-1 1 0,0-1 0,1 1 0,-1 0 0,0 0-1,1-1 1,-1 1 0,0 0 0,0 0 0,1 0 0,-1-1 0,0 1 0,0 0 0,1 0 0,-1 0 0,0 1 0,0-1 0,0 0-1,1 0 1,-1 0 0,0 0 0,1 1 0,-1-1 0,0 0 0,1 1 0,-1-1 0,0 0 0,1 1 0,-1-1 0,0 1 0,1-1 0,-1 1-1,1 0 1,-1-1 0,1 1-59,-4 12 84,0 0-1,2 0 1,-1 1-1,2-1 1,-1 6-84,1 1 22,-11 171 129,9 83-151,-5 128 132,4-352-123,-23 230 25,27-278-34,-1 7 0,0 1 0,-1 0 1,0-1-1,-1 1 0,0-1 1,-2 6-1,3-13 0,1 0 1,0 0-1,-1 0 1,1 0-1,-1 0 1,0 0-1,1 0 1,-1-1-1,0 1 1,0-1-1,0 1 1,0-1 0,0 0-1,-1 0 1,1 0-1,0 0 1,0 0-1,-1-1 1,1 1-1,0-1 1,-1 1-1,1-1 1,-1 0-1,1 0 1,-1 0-1,1 0 1,-1 0-1,0-1 0,1 1 0,-1 0 0,1-1 0,-1 0 0,1 1 0,-1-1 1,1 0-1,-1 0 0,1-1 0,0 1 0,0 0 0,0-1 0,0 0 0,0 1 0,0-1 0,0 0 0,-3-3 0,1 0-1,0-1 0,0 1 1,0-1-1,0 0 0,0-3 1,-5-10-12,2 0-1,1 0 0,0-1 1,1-1 12,0-3-8,1-2 1,1 1 0,1 0-1,1-18 8,2 28-3,0 0 0,0 0 0,2 1 0,0-1 0,0 0 0,1 1 0,1 0 0,5-9 3,2 1-11,1 1-1,1 0 0,0 1 0,2 0 1,1 1-1,0 1 0,11-8 12,-4 5-3,0 2 0,1 1-1,0 1 1,2 1 0,26-12 3,-41 23 67,0 0 0,0 1 0,0 0 0,1 0 0,-1 2 0,1-1 0,0 2 0,10-1-67,-23 2 288,0 0 125,0 0 92,0 0-121,0 0-120,0 0-117,0 0-46,0 0-13,0 0-37,0 0-25,0 0-18,0 0-453,0 0-1852,0 0-2465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9:57.2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504 0 8564,'0'0'1232,"0"0"-263,0 0-401,0 0-338,0 0-110,-28 2-22,-30 1-4,-6 4-94,54-5 17,1 0 1,-1 0 0,1 1-1,0 1 1,0-1 0,0 1-1,1 1 1,-1-1 0,1 1-1,0 1 1,0 0-1,1 0 1,0 0 0,0 1-1,0 0 1,1 1 0,0-1-1,-1 3-17,3-4 10,-1 1 0,2-1 0,-1 1 0,1 0 0,0 0 0,0 0 0,0 0 0,1 1 1,1-1-1,-1 1 0,1-1 0,0 1 0,1 0 0,0-1 0,0 1 0,1 0 0,0 5-10,2 0-3,0 0-1,1-1 1,0 1 0,0-1 0,1 0-1,1 0 1,0-1 0,1 0 0,7 9 3,22 25-34,17 15 34,9 11 36,-60-69-32,0 1-1,0 0 0,0 0 1,0 0-1,0 0 0,-1 1 1,1-1-1,-1 0 0,0 1 0,0 1-3,0-3 29,-1-1 0,0 1-1,0-1 1,0 1-1,0-1 1,0 1-1,-1 0 1,1-1-1,0 1 1,-1-1 0,1 1-1,-1-1 1,1 1-1,-1-1 1,0 1-1,0-1 1,0 0-1,0 1 1,0-1 0,0 0-1,0 0 1,0 0-1,0 0 1,0 0-1,-2 1-28,-8 5 148,-1 0 0,1-1 0,-2 0 0,1 0 0,-12 2-148,-71 18 247,47-14 71,-1-3-1,-42 3-317,80-14-206,18-2-88,-5 2 122,65-37-5540,-37 23-640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9:57.9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14166,'0'0'993,"0"0"-577,0 0-320,0 0-96,0 0-16,0 0-1280,0 0-2002,-3 85-7219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9:58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0 11237,'0'0'2577,"0"0"-1792,0 0 15,0 0-384,-33 122-336,33-90-80,0-26-400,0-1-5955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02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7 10853,'0'0'2209,"0"0"-614,0 0-335,0 0-292,0 0-397,-18-2-240,-52-3-259,69 5-71,0 0 0,0 0 0,1 0 0,-1 0 0,0 0 1,0 0-1,1 0 0,-1 1 0,0-1 0,0 0 0,1 0 0,-1 1 0,0-1 1,1 0-1,-1 1 0,0-1 0,1 0 0,-1 1 0,0 0-1,5 9 22,11 7-15,2 0 1,0-1 0,1 0-1,1-2 1,0 0 0,5 1-8,-1 1 20,91 61-1,58 42 1,-126-84-4,-2 2 1,24 26-17,-59-54 7,-1 1 1,0 0-1,0 0 0,-1 0 0,0 1 1,-1 0-1,0 1 0,-1-1 0,0 1 0,-1 0 1,1 6-8,-3-10 9,-1-1 1,0 1-1,0 0 1,-1-1-1,0 1 1,0 0 0,-1-1-1,0 1 1,0-1-1,-1 1 1,0-1 0,-1 1-1,1-1 1,-1 0-1,0 0 1,-1 0 0,0-1-1,0 1 1,-3 3-10,-19 20 22,0 0 0,-2-2 0,-17 14-22,-99 75 96,86-71-13,-100 70 224,150-101-465,8-14 34,-1-1 0,1 0 0,0 0 0,0 1 0,0-1 0,0 0 0,-1 1 0,1-1 0,0 0 0,0 1 0,0-1 0,0 0-1,0 1 1,0-1 0,0 0 0,0 1 0,0-1 0,0 0 0,0 1 0,0-1 0,0 0 0,0 0 0,0 1 0,1-1 0,-1 0 0,0 1 0,0-1 0,0 0 0,0 1 0,1-1 0,-1 0 0,0 0 0,0 1 0,0-1-1,1 0 1,-1 0 0,0 0 0,1 1 0,-1-1 0,0 0 0,0 0 0,1 0 0,-1 0 0,0 0 124,9 0-5763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09.5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319 30 2849,'0'0'4554,"0"0"-2499,0 0-313,0 0-144,-21-7-424,7 2-979,7 1-117,-1 1 1,1 1-1,-1 0 1,0 0 0,0 0-1,0 1 1,-1 0-79,6 1 25,-1 0 1,1 0-1,0 0 1,-1 1-1,1-1 0,0 1 1,0 0-1,0 0 0,-1 0 1,1 1-1,0-1 0,0 1 1,1-1-1,-1 1 0,0 0 1,1 0-1,-1 0 1,1 1-1,-1-1 0,1 1 1,0-1-1,0 1 0,0 0-25,-24 35 129,2 1 0,2 1-1,-8 22-128,20-40 33,2 1 0,0 0 0,1 1 0,2-1 0,0 1 0,2 0 0,-1 12-33,4-29 2,0 0 0,0 0 0,0 0 0,1 0 1,0 1-1,1-1 0,-1-1 0,1 1 1,0 0-1,4 6-2,-4-9-4,1 0-1,-1 0 1,1 0 0,0-1 0,1 1-1,-1-1 1,1 0 0,-1 0 0,1 0 0,0 0-1,0 0 1,0-1 0,1 0 0,-1 0-1,0 0 1,2 0 4,7 3-112,1-2 0,-1 1 0,1-2-1,0 1 1,0-2 0,0 0 0,0-1 0,0 0 0,0-1-1,0-1 1,-1 0 0,1-1 0,0 0 0,-1-1-1,0-1 1,0 0 0,0 0 0,0-2 0,10-6 112,-10 5-627,-2 1-152,-1-1-1,0 1 0,9-9 780,-14 10-978,0 0 1,0-1-1,0 1 0,-1-1 0,1 0 978,11-23-5885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7:28.0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172 136 128,'0'0'10157,"-22"-2"-7954,-68-4-2157,87 6-46,0 0 0,0 0 1,0 0-1,0 0 0,0 0 1,0 0-1,0 1 0,0-1 1,-3 2-1,6-2 0,0 0-1,-1 1 1,1-1 0,0 0 0,-1 1 0,1-1 0,0 0-1,-1 1 1,1-1 0,0 1 0,0-1 0,-1 1-1,1-1 1,0 1 0,0-1 0,0 0 0,0 1 0,-1-1-1,1 1 1,0-1 0,0 1 0,0-1 0,0 1 0,0-1-1,0 1 1,1-1 0,-2 9-12,-8 38 8,3 0-1,2 1 0,1 0 0,3-1 0,5 36 5,-5-81-35,1 1-1,-1-1 1,1 1-1,0-1 1,0 1-1,0-1 1,0 1-1,0-1 1,1 0-1,-1 0 0,1 1 1,-1-1-1,1 0 1,0 0-1,0 0 1,0-1-1,0 1 1,0 0-1,0-1 1,1 1 35,-1-1-120,0 0 1,-1 0 0,1-1-1,0 1 1,0 0 0,-1-1-1,1 1 1,0-1 0,0 0-1,0 0 1,0 0 0,-1 0 0,1 0-1,0 0 1,0 0 0,0 0-1,0-1 1,-1 1 0,1-1-1,0 0 1,0 1 0,-1-1 0,1 0-1,0 0 1,-1 0 0,1 0-1,-1 0 1,1 0 0,-1-1-1,1 1 120,5-9-184,0-1 0,-1 1-1,-1-1 1,1 0-1,-2-1 1,0 1 0,0-1-1,0-2 185,8-35 456,-2-1-1,-2-1 1,-2 0-1,-2-15-455,-3 50 523,-1 11-466,0 1 0,1-1 0,-1 0 0,1 1 0,0-1-1,0 1 1,1-1 0,-1 1 0,1 0 0,0 0 0,0 0 0,1 0 0,-1 0 0,1 0-1,0 0 1,0 1 0,0-1 0,0 1 0,1 0 0,-1 0 0,1 0 0,0 0 0,-1 1-1,1 0 1,1 0 0,-1 0 0,0 0 0,0 0 0,1 1 0,-1 0 0,2 0-57,10-4-136,1 1 0,0 1 0,0 1 0,0 0 0,2 1 136,50 1-4120,-43 0 1145,-23 0 326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10.1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7 6467,'0'0'1846,"0"0"-517,0 0-70,0 0-336,0 0-357,-9 15-297,1-4-216,3-4-23,-1 0 0,2 1 0,-1-1 0,1 1 0,0 0 0,1 1 0,0-1 0,0 1 0,1-1 1,0 1-1,0 0 0,0 3-30,2 2 47,-2-2-20,2-1 1,-1 1-1,2 0 1,0-1-1,0 1 1,1-1-1,0 3-27,-1-11 2,1-1-1,-1 1 0,0 0 0,1 0 0,-1-1 0,1 1 1,0-1-1,0 1 0,0-1 0,0 0 0,0 0 0,1 0 0,-1 0 1,1 0-1,-1 0 0,1 0 0,0-1 0,-1 0 0,1 1 1,0-1-1,0 0 0,0 0 0,0-1 0,0 1 0,0-1 0,0 1 1,0-1-1,3 0-1,1 0-5,-1 1 1,0-1-1,1-1 0,-1 1 1,1-1-1,-1 0 1,0 0-1,0-1 0,1 0 1,-1 0-1,-1-1 1,2 1 4,3-5 2,0 1 1,0-1-1,-1-1 1,0 0-1,0 0 1,-1-1-3,25-29 27,7-6 34,-37 43 101,-3 8 64,0-3-257,-5 199 98,5-201-66,0 0-1,0 0 1,0 0 0,0 0-1,0-1 1,0 1 0,1 0-1,-1 0 1,1 0 0,0 0 0,-1-1-1,1 1 1,0 0 0,0 0-1,0-1 1,0 1 0,0-1-1,0 1 1,1-1 0,-1 0-1,0 1 1,1-1 0,0 0-1,0 0-22,1 1 1,-1-1-1,1-1 1,0 1-1,0 0 1,0-1-1,-1 1 1,1-1-1,0 0 1,0 0-1,0 0 1,0 0-1,0 0 1,-1-1-1,2 1 22,1-2-167,-1 1 0,1-1 0,-1 0 0,0 0 1,0 0-1,0-1 0,0 0 0,0 1 0,0-1 0,-1-1 0,0 1 0,1 0 0,-1-1 0,0 1 0,-1-1 0,2-2 167,10-15-1048,-1-1 0,6-15 1048,-8 14-414,8-12 222,-2-1 0,1-7 192,-18 49 3896,1 13-2873,0 8-1110,-2 14 205,0-22-97,0-1-1,2 0 1,0 0-1,1 1 1,1 3-21,-2-20 0,0 1 0,0 0 0,0-1 0,0 0-1,1 1 1,-1-1 0,1 0 0,-1 1 0,1-1 0,0 0 0,0 0 0,0-1 0,2 3 0,-3-4-6,0 1 0,0 0 0,0-1 1,0 0-1,0 1 0,0-1 0,0 1 1,0-1-1,0 0 0,0 0 0,0 0 1,0 1-1,0-1 0,0 0 0,0 0 0,0-1 1,0 1-1,0 0 0,0 0 0,0 0 1,0-1-1,0 1 0,0 0 0,0-1 1,0 1-1,0-1 0,0 1 0,0-1 1,-1 0-1,1 1 0,0-1 0,0 0 1,0 1-1,-1-1 0,1 0 0,-1 0 1,1 0-1,0 0 0,-1 0 0,1 0 0,-1 0 7,11-18-3,-1 0 0,-1-1 0,-1 0 1,4-14 1,23-91 66,-31 113-61,-2 0 29,1 1 1,1-1 0,0 1-1,1 0 1,0 0 0,3-4-35,-6 12 6,1 0 1,-1 0-1,0 0 1,1 1 0,0-1-1,0 0 1,-1 1-1,1 0 1,1 0 0,-1 0-1,0 0 1,0 0-1,1 1 1,-1-1 0,1 1-1,0 0 1,-1 0 0,1 0-1,0 1 1,-1-1-1,5 1-6,42-1-1937,-31 2-4201,-19-1 1378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10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 2337,'0'0'4245,"0"0"-2364,0 0-1124,0 0-293,0 0-186,0 20-131,2 146 143,-3-119-225,1-18 55,2-58 69,1-5-86,2-1 0,1 1 0,2 0 0,1 1 0,5-10-103,-12 39 25,0 0 0,0 0 0,0 0-1,0 0 1,1 0 0,0 1 0,-1-1 0,2 1 0,-1 0 0,0 0 0,1 0 0,-1 0 0,1 0 0,0 1-1,0 0 1,0 0 0,0 0 0,0 0 0,0 0 0,0 1 0,1 0 0,-1 0-25,4-1-10,0 1 1,-1 0-1,1 0 0,0 1 1,0 0-1,0 1 0,0 0 1,-1 0-1,1 0 0,0 1 1,-1 0-1,4 2 10,8 6-2046,-13-3-1545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11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 6227,'0'0'1248,"0"0"-815,0 0-92,0 0 235,0 0 14,1 18-273,0 6-260,-1-12-37,1 0 1,0 0-1,1 1 0,0-1 1,1 0-1,1 1-20,-4-11 6,1 1-1,0 0 1,-1-1-1,1 1 0,1-1 1,-1 1-1,0-1 1,0 1-1,1-1 1,-1 0-1,1 0 0,0 0 1,0 0-1,0 0 1,0 0-1,0 0 1,0-1-1,0 1-5,3 0 8,-1-1 1,0 1-1,1-1 1,-1 0-1,1-1 0,-1 1 1,1-1-1,0 0 0,-1 0 1,2 0-9,-4 0 4,1-1 0,-1 1 0,0-1 0,1 0 0,-1 1 0,1-1 0,-1 0 1,0-1-1,0 1 0,0 0 0,1-1 0,-1 1 0,0-1 0,-1 1 0,1-1 0,0 0 1,0 0-1,-1 0 0,1 0 0,-1 0 0,0 0 0,1 0 0,-1-1 0,0-1-4,3-5 14,0 1-1,-1-1 0,0 0 1,-1 0-1,0-1 0,0-1-13,-2 9-314,1 1-1,-1-1 0,1 0 1,0 1-1,0-1 1,0 1-1,0-1 0,0 1 1,0-1-1,0 1 0,0 0 1,1-1 314,9-14-3085,-11 15 3201,0 1 0,0-1 0,0 0 0,0 0 0,-1 0 0,1 1 0,0-1 0,0 0 0,-1 0 0,1 1 0,0-1 0,-1 0-1,1 1 1,-1-1 0,1 0 0,-1 1 0,1-1 0,-1 1 0,1-1 0,-1 1 0,0-1 0,1 1 0,-1-1 0,0 1 0,1 0 0,-1-1 0,0 1-116,-25-18 1855,22 14-1472,-1 0 1,0 0-1,0 1 0,-1 0 0,1 0 0,-1 0 0,1 0 0,-1 1 0,0 0 0,0 0 0,0 1 0,0 0 0,0 0 0,-1 0 1,1 0-1,-3 1-383,7 1 9,0 0 0,0-1 0,0 1 0,0 0 0,1 0 0,-1 1-1,0-1 1,0 0 0,1 0 0,-1 1 0,1-1 0,-1 1 0,1 0 0,0-1 0,0 1 0,0 0 0,0 0 0,0-1 0,0 1 0,0 0 0,0 0 0,1 0 0,-1 0 0,1 0 0,-1 1-9,-2 9 9,1 0 1,0-1-1,0 1 0,1 0-9,0-1 3,0 1-1,1-1 1,0 0-1,1 1 1,0-1-1,1 0 1,0 1-3,-1-9 0,0 0-1,0 0 1,1 0 0,-1 0 0,1-1 0,0 1 0,-1 0-1,1-1 1,0 1 0,1-1 0,-1 0 0,0 0 0,1 0-1,-1 0 1,1 0 0,0 0 0,-1-1 0,1 1 0,0-1-1,0 0 1,0 0 0,0 0 0,0 0 0,0 0 0,1-1-1,2 1 1,0 0-1,0 1-1,1-1 0,-1-1 1,1 1-1,-1-1 0,0-1 1,1 1-1,-1-1 0,1 0 0,-1 0 1,0-1-1,0 0 0,0 0 1,0 0-1,0-1 0,0 0 1,-1 0-1,1 0 0,-1-1 0,0 0 1,0 0-1,2-3 2,1-1 3,-1-1-1,0 0 0,0 0 1,-1-1-1,0 1 1,-1-1-1,0-1 1,-1 1-1,2-6-2,-2 0 3,0-1 0,-1 0 0,-1 1 0,-1-1 0,0 0 0,-1-1-3,0 18 3,0 0 0,-1-1 0,1 1 0,0 0 0,-1-1 0,1 1 0,0 0 0,-1 0 0,1 0 0,0-1 0,-1 1 0,1 0 0,-1 0 1,1 0-1,0 0 0,-1-1 0,1 1 0,-1 0 0,1 0 0,0 0 0,-1 0 0,1 0 0,-1 0 0,1 0 0,0 0 0,-1 0 0,1 1 0,-1-1 0,1 0 0,0 0 0,-1 0 0,1 0 0,-1 1 0,1-1 0,0 0 0,-1 0 0,1 1-3,-1 4-2,0 1-1,0-1 1,0 1 0,1-1-1,0 1 1,0-1-1,1 1 1,0 2 2,0 12-8,-1-12-17,0-1 0,1 1 0,0 0 0,1 0 0,-1 0 0,1-1 0,1 1 0,0-1 0,0 1 0,0-1 0,1 0 0,0 0 0,0 0 0,1-1 0,0 0 0,4 5 25,-8-10-226,0 1-1,1-1 1,-1 1 0,0-1-1,1 0 1,0 1-1,-1-1 1,1 0-1,0 0 1,0 0-1,-1 0 1,1 0 0,0-1-1,0 1 1,0-1-1,0 1 1,0-1-1,0 0 1,0 1-1,0-1 1,0 0 0,0 0-1,0-1 1,0 1-1,0 0 1,0-1-1,0 1 1,0-1-1,0 0 1,0 1 0,-1-1-1,1 0 1,0 0-1,0 0 1,-1 0-1,1-1 1,0 1-1,-1 0 1,0-1 0,1 1-1,-1-1 1,0 1-1,0-1 1,1 0-1,-1 1 1,0-1-1,-1 0 1,1 0 0,0-1 226,6-18-2754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11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90 4690,'0'0'2364,"0"0"-947,0 0-281,0 0 254,0 0 29,4-17-480,13-54-485,-15 70-84,-1 10-252,0 18 53,-1 13 57,-2-1 0,-2 0 0,-1 0 0,-7 21-228,-35 195 233,22-98-207,24-152-51,-5 21 79,6-25-67,0 0 0,0 0 0,-1-1 1,1 1-1,0 0 0,0 0 0,-1-1 0,1 1 1,0 0-1,-1 0 0,1-1 0,-1 1 1,1-1-1,-1 1 0,1 0 0,-1-1 1,0 1-1,1-1 0,-1 1 0,0-1 0,1 1 1,-1-1-1,0 0 0,0 1 0,0-1 13,-2-5-234,0-10 172,1-1 1,1 0 0,1 0 0,0 0 0,1-1 61,-1-17-15,0 26 37,1-1 1,-1 1-1,1-1 0,1 0 0,0 1 0,0 0 0,0-1 0,1 1 0,0 0 0,1 0 0,0 1 0,0-1 0,1 1 0,0 0 0,0 0 0,0 0 0,1 1 1,0 0-1,1 0 0,-1 0 0,1 1 0,0 0 0,0 0 0,1 1 0,-1 0 0,3-1-22,5-1 37,0 0 0,0 1 0,0 0 0,0 1-1,1 1 1,0 1 0,3 0-37,10-1 2,0 3 0,-1 0 0,16 3-2,-37-2-306,18 3 599,-24-4-509,0 0 1,0 0 0,0 1 0,-1-1 0,1 1 0,0-1 0,0 1 0,0-1 0,0 1 0,-1-1 0,1 1-1,0 0 1,-1-1 0,1 1 0,-1 0 0,1 0 0,0-1 0,-1 1 0,0 0 0,1 0 0,-1 0 0,1 0 0,-1 0-1,0 0 216,1 10-8054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12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0 584 10149,'0'0'2769,"0"0"-1777,0 0-463,0 0-481,0 0 32,0 0-160,50 9-625,-40-27-5714</inkml:trace>
  <inkml:trace contextRef="#ctx0" brushRef="#br0" timeOffset="1">241 0 13014,'0'0'936,"3"21"-618,6 83-14,-4 55-304,-6-113 18,0-30-11,0 1 0,1-1 0,0 0-1,2 1 1,0-1 0,1 0-1,0 0 1,2 1-7,-4-15 0,-1 0 0,1 0 0,0 0 0,0 0 0,1 0 0,-1 0 1,0 0-1,1 0 0,-1 0 0,1-1 0,-1 1 0,1-1 0,0 1 0,0-1 0,-1 0 0,1 0 0,0 1 0,0-1 0,1-1 1,-1 1-1,0 0 0,0 0 0,0-1 0,0 1 0,1-1 0,-1 0 0,0 0 0,2 0 0,1 0-1,-1 0 0,0-1 1,0 0-1,0 0 0,0-1 0,0 1 0,0-1 0,0 1 0,0-1 1,-1-1-1,1 1 0,-1 0 0,1-1 0,-1 0 0,2-2 1,21-25 20,-1-1 0,-1-1-1,-2 0 1,16-34-20,21-31-12,10 1-761,-21 43-2696,-36 47-794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12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0 4914,'0'0'6070,"0"0"-4117,0 0-1604,0 0-45,0 0 147,1 25-205,0 2-199,0-3-9,-1 1-1,0 0 0,-2 0 1,-1-1-1,-3 8-37,-76 326 219,79-338-63,1 0-1,0 0 1,2 14-156,2-32 17,0-1-1,0 0 1,0 1-1,0-1 1,0 0 0,1 0-1,-1 0 1,0-1 0,1 1-1,-1 0 1,0-1 0,3 0-17,5 3 141,-6 1 3589,-4-3-6016,0-77-5464,0 37 1565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13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 7828,'0'0'2449,"0"0"-2177,0 0-192,0 0-32,0 0 1120,0 0-47,95 110-817,-70-53-32,0-1-112,3-2-64,-1-9-16,-4-4-48,-3-9-16,-5-10-16,-12 1-1856,-3-23-2258,0 0-3266</inkml:trace>
  <inkml:trace contextRef="#ctx0" brushRef="#br0" timeOffset="1">1 332 8260,'0'0'3169,"0"0"-1664,0 0-1505,0 0-112,0 0 112,0 0 48,37-20 32,1 18-80,2-5 0,5-4 96,0-5-96,0-2-2113,-4-5-1136,-6 3-1041,-30 13 1040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13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 5555,'0'0'1168,"0"0"-730,0 0 47,0 0 388,0 0 44,2 4 156,2 5-753,-1-1 0,0 0 1,-1 1-1,0 0 0,0-1 0,-1 1 1,0 0-1,-1 0 0,0 2-320,-4 88 501,0-68-278,-1-1 0,-7 24-223,5-29 65,2 0 0,0 0 0,2 1 1,0 13-66,3-38-1,0 0 1,0 0-1,1-1 1,-1 1-1,0 0 1,0 0-1,0-1 1,1 1-1,-1 0 1,0 0-1,1-1 1,-1 1-1,1 0 1,-1-1-1,1 1 1,-1-1-1,1 1 1,-1 0 0,1-1-1,-1 1 1,1-1-1,0 0 1,-1 1-1,1-1 1,0 1-1,-1-1 1,1 0-1,0 0 1,0 1-1,-1-1 1,1 0-1,0 0 1,0 0-1,0 0 1,32 0 3,-20-1 0,1 1-21,0-2 0,0 0 0,0 0 0,0-1 1,0-1-1,-1 0 0,7-4 18,18-9-5109,29-17 5109,-49 23-4488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14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1 7139,'0'0'1972,"0"0"-1324,0 0-544,0 0-114,-1 0 104,1 0 0,0 0 1,0 0-1,-1 0 0,1 0 1,0 0-1,0 0 1,0 0-1,-1 0 0,1 1 1,0-1-1,0 0 0,0 0 1,-1 0-1,1 0 1,0 0-1,0 0 0,0 1 1,0-1-1,-1 0 0,1 0 1,0 0-1,0 1 1,0-1-1,0 0 0,0 0 1,0 0-1,0 1 0,0-1 1,-1 0-1,1 0 1,0 0-1,0 1 0,0-1 1,0 0-1,0 0 0,0 1 1,0-1-1,0 0 1,1 0-95,-2 6 78,0 0 0,-1-1 0,1 1 0,-1-1 0,0 1 0,0-1 0,0 0 0,-1 1 0,0-1 0,-1 1-78,0 0 35,1-1-1,0 1 1,0-1-1,1 1 1,0 0-1,0 0 1,0 0-1,0 0 1,1 0-1,0 4-34,-8 196 34,8-186-33,-1 4 3,1-12-2,0 1 0,0-1 0,2 1 0,-1-1-1,2 4-1,-2-15 0,1 0 0,-1-1 0,0 1 0,1 0 0,-1-1 0,1 1-1,-1-1 1,1 1 0,-1 0 0,1-1 0,-1 0 0,1 1 0,-1-1 0,1 1-1,0-1 1,-1 0 0,1 1 0,0-1 0,-1 0 0,1 1 0,0-1-1,-1 0 1,1 0 0,0 0 0,0 0 0,-1 0 0,1 0 0,0 0 0,25 0-6,-17 0 5,-4-1 7,0 0 0,0 0 0,-1 0-1,1 0 1,0-1 0,-1 0 0,0 0 0,1 0 0,-1 0 0,0-1 0,0 1 0,0-1 0,0 0 0,-1-1 0,1 1 0,-1-1-1,2-1-5,8-11 44,0 0 0,-1-1 0,5-11-44,-4 3-22,-1 0 0,-1 0 0,-1-1 0,-2 0 0,0-1-1,-2 0 1,-1 0 0,-1-1 0,-1 1 0,-2-1 0,-1-11 22,4 28-1379,-3 10 874,-1 1 0,1-1 0,0 1 0,-1-1 0,1 1 1,0-1-1,0 1 0,0 0 0,-1 0 0,1-1 0,0 1 0,0 0 1,0 0-1,0 0 0,0 0 0,0 0 0,0 0 505,0 0-4018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14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0 7700,'0'0'917,"0"0"-485,0 0 139,0 0-24,0 0-381,2 2 232,1 12-52,-4 18 21,-1-1-1,-1 0 1,-2 1-1,-1-1 1,-4 9-367,0-3 18,2 1-1,2 0 1,1 1-1,2-1 1,2 10-18,1-47-20,0 0-1,0 1 1,1-1 0,-1 0-1,1 1 1,-1-1-1,1 0 1,0 0 0,-1 1-1,1-1 1,0 0 0,0 0-1,0 0 1,-1 0 0,1 0-1,0 0 1,1 0 0,-1 0-1,0-1 1,0 1-1,0 0 1,0-1 0,1 1-1,-1 0 1,0-1 0,1 0-1,-1 1 1,0-1 0,1 0-1,-1 0 1,0 1 0,1-1-1,-1 0 1,0-1-1,1 1 1,-1 0 0,1 0-1,-1 0 1,0-1 0,1 1-1,-1-1 1,0 1 0,0-1-1,1 1 1,-1-1 0,1-1 20,9-16-2991,-7 0-2606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7:28.5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1 210 208,'0'0'7633,"0"0"-5846,0 0-1936,6 0 21,4 2 98,-1-2 0,1 1-1,0-1 1,-1-1 0,1 0 0,0 0 0,-1-1 0,1 0-1,-1 0 1,0-1 0,0 0 0,0-1 0,0 0-1,0-1 1,-1 0 0,3-2 30,-1-1-310,-1 0 0,0-1 0,-1 0 0,0-1 0,-1 0 0,5-7 310,-10 14-6,1-1 1,-1 0-1,0-1 1,0 1-1,0 0 1,-1 0 0,1-1-1,-1 1 1,0-1-1,-1 1 1,1-1-1,-1 0 1,0 1 0,0-1-1,0 1 1,0-1-1,-1 0 1,0 1-1,-1-3 6,1 6 72,0 0 0,0 0 0,0 0-1,0 0 1,0 0 0,0 1-1,0-1 1,0 0 0,0 1-1,-1-1 1,1 1 0,0-1-1,0 1 1,-1-1 0,1 1-1,0 0 1,-1 0 0,1 0-1,0 0 1,-1 0 0,1 0-1,-1 0-71,-39 1 1451,31 0-1178,6-1-221,0 1-1,0 0 1,0 0 0,0 1 0,0-1 0,1 1 0,-1-1 0,1 1 0,-1 1-1,1-1 1,0 0 0,-1 1 0,1-1 0,1 1 0,-1 0 0,0 0 0,1 0 0,-1 1-1,1-1 1,0 0 0,0 1 0,0 0 0,1-1 0,-1 2-52,-3 6 53,0 1 1,1 0-1,1 1 1,0-1-1,0 1 1,1-1-1,1 5-53,-1-1 6,2 0 0,0 0 0,0 0 0,2 0 0,0 0 0,3 7-6,-3-15-5,0-1 0,1-1 0,-1 1 0,2 0 0,-1 0 0,1-1 0,0 0 0,0 0 0,1 0-1,0 0 1,0-1 0,0 0 0,1 0 0,0 0 0,0 0 5,6 2-336,-1-1 1,1 0-1,0 0 0,1-1 0,-1-1 1,1 0-1,0-1 0,0 0 0,0-1 1,1 0-1,-1-1 0,0-1 0,5 0 336,-16 0-393,1 0 0,-1 0 0,1 0 0,-1 0 0,1 0 1,-1-1-1,1 1 0,-1-1 0,1 1 0,0-1 393,11-16-3490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15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24 2497,'0'0'7492,"0"0"-7188,0 0-272,39 0 256,-39 0 752,-39 0-527,184-23-337,-123 23-144,-6 0 64,-4 0-48,-9 0-48,-3 14-1425,0 1-1696,-15-3-1714</inkml:trace>
  <inkml:trace contextRef="#ctx0" brushRef="#br0" timeOffset="1">0 238 6915,'0'0'1505,"0"0"-1505,0 0 0,0 0 80,0 0-32,0 0 16,108 61-16,-98-57-48,-10 8-800,0-8-6260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16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8948,'0'0'2081,"0"0"-1905,0 0-176,0 0-16,0 0 16,0 0 128,91 32-16,-51-32 32,-3-9-144,-29 0-2817,-3 2-5635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26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0 32,'0'0'382,"0"0"522,0 0 1196,0 0-601,0 0-587,0 0-207,0 0 338,0 0-72,-10 0 141,-43 0 2333,53 13-3093,0 429 155,0-440-750,0-9-400,1-3 222,1-30 59,1 0 0,3 1-1,1-1 1,9-25 362,-16 64-5,0 0 0,0 1-1,0-1 1,0 0 0,0 1 0,0-1 0,1 1 0,-1-1 0,0 1-1,0-1 1,1 1 0,-1-1 0,0 1 0,1-1 0,-1 1-1,1-1 1,-1 1 0,1-1 0,-1 1 0,0 0 0,1-1 0,-1 1-1,1 0 1,0-1 0,-1 1 0,1 0 0,-1 0 0,1-1 0,-1 1-1,1 0 1,0 0 0,0 0 5,0 0 5,0 1 1,0 0-1,0-1 0,0 1 0,0 0 0,0-1 1,0 1-1,0 0 0,0 0 0,0 0 0,0 0 1,0 0-1,-1 0 0,1 0 0,0 0-5,20 43 300,-14-19-244,0 0 1,-2 1-1,0 0 0,-2 0 0,-1 0 0,-2 1 1,0 6-57,2 40-957,-1-58-780,0-12-3846,-1-3 2045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26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0 281 6067,'0'0'2366,"0"0"-1878,24 6-506,80 20 2,-97-24 18,-1-1 1,1 0 0,0-1-1,0 1 1,0-1 0,0-1-1,-1 1 1,1-1 0,0 0-1,0-1 1,-1 1 0,1-1-1,-1-1 1,1 1 0,-1-1-1,0 0 1,0-1 0,1 0-3,0-2 16,0 0 0,0 0 0,0-1 0,-1 0 0,1 0 0,-2 0 0,1-1 0,-1 0 0,0 0 0,3-8-16,-4 5-38,-1 1 1,0 0-1,0-1 0,-1 0 1,-1 0-1,0 1 1,0-1-1,-1 0 0,0 0 1,-2-5 37,2 13 12,0 0 0,-1-1 0,0 1 0,1 0 0,-1 0 0,0-1 0,-1 1 0,1 0 0,-1 0 0,1 0 0,-1 1 0,0-1 0,0 0 0,0 0 0,0 1 0,-1 0 0,1-1 0,-1 1 0,1 0 0,-1 0 0,0 0 0,0 1 0,0-1 0,0 0 0,0 1-1,0 0 1,0 0 0,-1 0 0,0 0-12,-12-2 503,-1 0-1,1 1 1,-1 0-1,0 2 0,-7 0-502,16 0 371,3 0-290,0 0-1,0 1 0,0-1 0,0 1 0,0 0 0,0 0 0,0 0 0,0 1 0,1 0 0,-1 0 0,1 0 0,-1 1 0,1-1 1,0 1-1,0 0 0,0 0 0,0 1 0,0-1 0,1 1 0,0-1 0,0 1 0,0 0 0,0 1 0,0-1 0,1 0 0,0 1 1,0-1-1,0 1 0,-1 3-80,-2 12 51,0 1 0,2-1 1,0 0-1,1 1 1,1 0-1,1 12-51,0-24 5,0 0 0,1-1 0,0 1 0,0-1 0,1 1 0,0-1 0,1 0 0,0 1 0,0-1 0,3 5-5,-2-7 2,-1-1 1,1 1-1,1-1 0,-1 0 0,1 0 0,0 0 0,0-1 0,0 0 0,0 0 1,1 0-1,0 0 0,-1-1 0,1 0 0,2 0-2,6 2 0,1 0 1,-1-1-1,1 0 0,0-2 0,0 0 0,0 0 1,1-1-1,14-1-1294,0 0 1,31-5 1293,-53 4-624,-2 0 165,0 0-1,0 0 0,0 0 1,0 0-1,0-1 0,2-1 460,-6 2-422,0 0 0,0-1 0,0 1 0,0 0 0,0-1 0,0 1 0,0-1 0,-1 0 0,1 0 0,0 1-1,-1-1 1,1-1 422,7-15-3628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27.2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1 461 7219,'0'0'2690,"0"0"-2002,0 0-224,0 0 497,15 136-321,-15-70-64,0-2-352,10-6-192,8-13 48,2-15-80,6-16 0,-1-14-2433,-15 0-2401,-5-32-769</inkml:trace>
  <inkml:trace contextRef="#ctx0" brushRef="#br0" timeOffset="1">161 1 9316,'0'0'1265,"0"0"-609,0 0-480,0 0-16,0 0-160,0 0-1360,-15 55-1922,25-28-3249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28.5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252 869 5987,'0'0'1510,"0"0"-817,0 0 556,0 0 1091,0 0-793,-5-4-989,2 1-471,-1 1 1,1-1 0,-1 1 0,0 0-1,0 1 1,0-1 0,0 0 0,0 1-1,-1 0 1,1 0 0,0 0-1,-1 1 1,1-1 0,0 1 0,-1 0-1,1 1 1,-1-1-88,5 0 15,-1 0 0,0 0 0,0 1 0,1-1 0,-1 0 0,0 0 0,1 1 0,-1-1 0,0 0 0,1 1 0,-1-1 0,0 1 0,1-1 0,-1 1-1,1-1 1,-1 1 0,1-1 0,-1 1 0,1 0 0,-1-1 0,1 1 0,0 0 0,-1-1 0,1 1 0,0 0 0,0-1 0,-1 1 0,1 0 0,0 0 0,0-1 0,0 2-15,-2 28 100,2-23-69,-1 99 26,6 0 1,10 47-58,-10-88-1069,-3 0 1,-4 23 1068,2-86-67,1 0 0,-1 0 1,0 0-1,-1 0 1,1 1-1,0-1 0,-1 0 1,1 0-1,-1 0 1,1 0-1,-1 0 0,0 0 1,0-1-1,0 1 1,0 0-1,0 0 0,-1 0 1,1-1-1,0 1 0,-1-1 1,1 1-1,-1-1 1,0 0-1,1 1 0,-1-1 1,0 0 66,-4 1-7,0-1-1,0 1 1,0-1 0,0 0-1,0-1 1,0 0 0,0 0 0,-3 0 7,5 0 8,1 0 1,-1-1-1,1 1 1,0-1-1,-1 0 1,1 0 0,0 0-1,0 0 1,-1 0-1,1-1 1,0 1-1,0-1 1,1 0 0,-1 0-1,0 0 1,1 0-1,-1-1 1,1 1 0,-1-1-9,-1-2 12,0 0 1,1-1 0,0 1 0,-1-1-1,2 0 1,-1 0 0,1 0 0,0 0-1,0 0 1,0-3-13,0 0-9,0 0 0,1 1 0,0-1 0,1 0 0,0 0 0,0 0 0,1 0 0,0 0 0,1 1 0,0-1 0,0 0 0,1 1 0,0 0 0,0-1 0,1 1 0,0 0 9,22-25-7,1 2 0,2 0 0,1 2 0,31-23 7,20-21 42,-24 19 41,-3-2 1,22-33-84,-60 69-154,-2-1 1,0 0-1,-1-1 0,-1 0 0,-2-1 0,0 0 1,-1-1-1,-1 0 0,3-21 154,-4-13-1132,-2 0 0,-2 0 1,-5-48 1131,1 14-745,1 74 773,0-5 146,0-1 0,-2 1 0,0 0 0,-3-6-174,5 24 260,-1 1 0,0-1 0,0 1 0,-1-1 0,0 1 0,1 0 0,-1 0 0,0 0-1,-1 0 1,1 0 0,-1 0 0,0 0 0,0 1 0,0 0 0,0-1 0,-1 1 0,1 0 0,-1 1 0,0-1 0,1 0 0,-1 1 0,-1 0 0,1 0 0,0 0-260,3 2 60,0 0-1,1-1 1,-1 1 0,0 0 0,1-1 0,-1 1 0,0 0 0,1 0 0,-1 0 0,0 0-1,0 0 1,1 0 0,-1 0 0,0 0 0,1 0 0,-1 0 0,0 0 0,0 0 0,1 0-1,-1 0 1,0 1 0,1-1 0,-1 0 0,0 1 0,1-1 0,-1 0 0,0 1 0,1-1-1,-1 1 1,0 0-60,1 1 56,-1 0-1,0 0 1,1 0-1,0 1 1,0-1-1,-1 0 1,1 0-1,1 1 1,-1-1-1,0 0-55,0 12-68,0-14 95,0 0 5,0 0 13,0 0 3,0 0 3,0 19 88,-2 188-36,3 182-75,-1-371-32,2 0 1,0 0-1,1 0 0,1 0 1,0-1-1,5 10 4,-8-26-12,0 1 0,0 0 0,0-1 0,0 1 0,0-1 0,0 1-1,1-1 1,-1 0 0,1 1 0,-1-1 0,1 0 0,-1 0 0,1 0 0,0 0 0,-1 0-1,1-1 1,0 1 0,0-1 0,-1 1 0,1-1 0,0 1 0,0-1 0,0 0-1,0 0 1,0 0 0,0 0 0,-1 0 0,1 0 0,0 0 0,0-1 0,0 1 0,0-1-1,0 0 13,5 0-31,0-1 0,-1 0-1,1-1 1,0 0-1,-1 0 1,1 0 0,-1-1-1,0 0 32,1-2 2,0 1 1,0 0-1,0 1 0,0-1 0,0 2 0,1-1 0,0 1 0,0 0 1,0 0-1,0 1 0,0 0 0,0 1 0,1 0 0,-1 0 0,5 1-2,-12 0 6,0 0-1,0 1 0,1-1 1,-1 1-1,0-1 1,0 1-1,0-1 0,0 1 1,0 0-1,0-1 1,0 1-1,0 0 0,0 0 1,0 0-1,0 0 0,0 0 1,-1 0-1,1 0 1,0 0-1,-1 0 0,1 0 1,-1 0-1,1 1 0,-1-1 1,0 0-1,1 0 1,-1 1-1,0-1 0,0 0 1,0 0-1,0 2-5,3 48 134,-3-42-107,0 198-461,0-207 250,0 1 1,0-1 0,0 1 0,0 0 0,0-1-1,0 1 1,1-1 0,-1 1 0,0 0 0,0-1-1,1 1 1,-1-1 0,0 1 0,1-1 0,-1 1 0,1-1-1,-1 1 1,0-1 0,1 1 0,-1-1 0,1 0-1,-1 1 1,1-1 0,0 0 0,-1 0 0,1 1-1,-1-1 1,1 0 0,-1 0 0,1 0 0,0 1-1,-1-1 1,1 0 0,0 0 0,-1 0 0,1 0-1,-1 0 1,1 0 0,0 0 0,-1-1 0,1 1-1,0 0 1,-1 0 0,1 0 0,-1-1 0,1 1-1,-1 0 1,1-1 0,-1 1 0,1 0 0,-1-1 183,10-8-3645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28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 5891,'0'0'1344,"0"0"-303,0 0 373,0 0-232,0 0-270,0 0-557,9-6-187,-7 5-141,-1-1 1,1 1-1,-1 0 1,1 0-1,-1 1 0,1-1 1,-1 0-1,1 0 0,0 1 1,0-1-1,-1 1 1,1 0-1,0-1 0,0 1 1,-1 0-1,1 0 1,0 0-1,0 0 0,0 0 1,-1 0-1,3 1-27,-2 1 34,0 0 0,-1 0 1,1 0-1,0 1 0,-1-1 0,1 0 0,-1 1 0,0-1 0,0 1 1,0-1-1,0 1 0,0 0 0,0-1 0,-1 1 0,0 0 1,1 0-1,-1-1 0,0 2-34,13 117 401,-9-71-348,2-1 0,2 1 0,8 20-53,-16-68-77,1 1 0,-1 0 0,1-1-1,0 1 1,0-1 0,1 0 0,-1 1 0,0-1-1,1 0 1,-1 0 0,1 0 0,1 2 77,-1-3-227,0 0 0,0 0 0,1 0 0,-1 0 0,0 0 0,0 0 0,1-1 0,-1 1 1,0-1-1,1 0 0,-1 0 0,0 0 0,1 0 0,0 0 227,15 0-57,-8-1 40,0 1 0,0 0 0,-1 1 0,1 0 0,0 1 0,5 1 17,-12-1 15,0-1-1,0 0 1,0 1 0,0-1 0,-1 1 0,1 0 0,0 0 0,-1 0 0,1 0-1,-1 0 1,0 0 0,0 1 0,0-1 0,0 1 0,0 0 0,0-1 0,-1 1-1,0 0 1,1 0 0,-1 0 0,0 0 0,0 3-15,2 3 101,-1 0 0,0 1 0,-1-1 0,0 1 0,-1 0 0,0-1 0,0 1 0,-1-1 0,0 1 0,-1 0 0,0-1 0,0 0 0,-1 0 0,0 0 0,-1 0 0,0 0 1,-1 0-1,1-1 0,-2 0 0,1 0 0,-1 0 0,0-1 0,-4 4-101,5-6 28,-1 3 7,-1-1 1,0 0-1,0 0 0,-1-1 1,1 0-1,-2 0 1,1-1-1,0 0 1,-6 2-36,9-7-318,9-8-2550,35-34-3375,-21 26 3343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29.5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74 1297,'0'0'1494,"0"0"1352,0 0 833,0 0-931,0 0-1819,-2 14-430,-5 23-99,0 4 119,1 0 0,0 32-519,6-69 1,0-1 0,0 1 0,1 0 0,0-1 0,-1 1 0,1 0 0,1-1 0,-1 1 0,0-1 1,1 1-1,0-1 0,0 0 0,0 0 0,0 0 0,0 0 0,1 0 0,-1 0 0,1-1 1,0 1-1,-1-1 0,1 1 0,1-1 0,-1 0 0,0-1 0,0 1 0,1 0 0,-1-1 1,4 1-2,5 2-14,-1-1 1,1-1 0,-1 0 0,1 0-1,0-1 1,0-1 0,0 0 0,10-2 13,-19 2-59,1-1 0,-1 1 1,1-1-1,0 0 0,-1-1 1,0 1-1,1 0 0,-1-1 0,0 0 1,1 0-1,-1 0 0,0 0 0,-1 0 1,1-1-1,0 1 0,1-3 59,1-1-134,-1 1 0,0-2-1,0 1 1,-1 0-1,0-1 1,0 0 0,0 1-1,0-5 135,3-8-142,-2-1 1,0-1-1,-2 1 0,0 0 0,-1-16 142,-1-70 2478,1 106-2468,0 0 0,0 0 0,0 0 0,-1 0-1,1 0 1,0 0 0,0 1 0,0-1 0,0 0 0,0 1-1,-1-1 1,1 1 0,0-1 0,0 1 0,0-1 0,-1 1-1,1-1 1,0 1 0,-1 0-10,11 12 103,-2 1-1,0 0 1,0 1-1,-2 0 1,6 13-103,4 9 37,69 120 61,-86-157-100,0 0-1,0 0 0,0-1 0,0 1 0,0 0 0,0 0 0,1-1 1,-1 1-1,0 0 0,0 0 0,0 0 0,0 0 0,0-1 0,0 1 0,0 0 1,1 0-1,-1 0 0,0 0 0,0-1 0,0 1 0,0 0 0,0 0 1,1 0-1,-1 0 0,0 0 0,0 0 0,0 0 0,1-1 0,-1 1 1,0 0-1,0 0 0,0 0 0,1 0 0,-1 0 0,0 0 0,0 0 1,1 0-1,-1 0 0,0 0 0,0 0 0,0 0 0,1 0 0,-1 0 1,0 1-1,0-1 0,0 0 0,1 0 0,-1 0 0,0 0 0,0 0 0,0 0 1,0 0-1,1 1 0,-1-1 0,0 0 0,0 0 0,0 0 0,0 0 1,0 1-1,0-1 0,1 0 0,-1 0 3,5-28-64,-3 16 49,4-16 58,1 0-1,1 0 1,11-24-43,-15 44 52,0-1-1,1 1 1,0 0 0,0 1-1,0-1 1,1 1 0,0 0-1,1 1 1,-1-1 0,1 1-1,1 0 1,-1 1 0,1 0-1,4-2-51,14-5-34,1 2-1,0 1 0,1 1 1,-1 1-1,1 2 0,1 1 1,-1 1-1,1 1 0,16 2 35,-42 0-3577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30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9556,'0'0'1238,"0"0"-421,0 0-823,36 0 633,241 0 683,2 0-422,-159 0-6807,-124 0-127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31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528 0 5507,'0'0'2297,"0"0"-990,0 0-549,0 0 466,0 0-293,0 0-643,-15 6-154,-4 1-111,0 0 0,0 2 0,1 0 0,0 1 0,1 1 0,-1 2-23,8-6 8,-91 71 94,-80 81-102,169-148 18,1 1 0,0 1 0,1-1 0,1 2-1,0-1 1,0 4-18,5-11 3,1 1 0,0 0-1,1 1 1,-1-1-1,2 0 1,-1 1 0,1-1-1,0 1 1,0 0-1,1-1 1,0 1 0,0-1-1,1 1 1,0 2-3,1-4-3,0-1 1,1 1 0,-1 0-1,1-1 1,0 1-1,1-1 1,-1 0 0,1 0-1,0 0 1,0 0-1,1-1 1,-1 0-1,1 0 1,0 0 0,3 2 2,17 11-14,0-1-1,19 8 15,-35-19 4,34 16 17,1-2 0,0-2 1,1-2-1,36 6-21,26 0-2913,-89-20-3194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7:28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1008,'0'0'7799,"2"26"-6305,11 86-1484,-13-102-1,1-1 0,1 1-1,0-1 1,0 0-1,1 0 1,0 0 0,1 0-1,0-1 1,0 1 0,1-1-1,0 0 1,1 0-9,-3-4-70,1-1-1,0 1 1,-1-1 0,2 0 0,-1-1 0,0 1 0,0-1-1,1 0 1,0 0 0,-1 0 0,1 0 0,0-1 0,0 0-1,0 0 1,0 0 0,0-1 0,0 0 0,0 0-1,3 0 71,-1 0-234,0-1 0,0 0 0,0 0-1,1-1 1,-1 0 0,-1 0 0,1 0-1,0-1 1,0 0 0,-1 0-1,0-1 1,0 0 0,0 0 0,0-1-1,0 1 1,4-6 234,-4 4 139,0-1 0,0 0-1,-1 0 1,0-1 0,0 1-1,-1-1 1,0 0 0,2-8-139,-6 26 4897,1 14-4905,0-9 300,-1-10-298,0-1 1,0 1-1,0-1 1,1 0-1,0 1 1,0-1-1,0 0 1,1 0 0,-1 1-1,1-1 1,0 0-1,0-1 1,0 1-1,1 0 1,-1-1-1,1 1 1,0-1-1,0 0 1,0 0-1,0 0 1,1 0-1,-1 0 1,1-1-1,0 1 1,0-1-1,0 0 1,0-1-1,0 1 1,0-1-1,0 1 1,0-1-1,1 0 1,3 0 5,-1 0-126,0-1 1,0 1 0,1-1-1,-1 0 1,0-1-1,0 0 1,1 0 0,-1-1-1,0 0 1,0 0 0,-1 0-1,1-1 1,0 0 0,3-2 125,0-2-220,0 0 1,0-1-1,-1 0 1,0-1-1,0 0 1,-1 0-1,0-1 1,0-1 219,2-3-108,0-1 0,0 0 0,-2 0 0,0-1 0,0 0 0,-2 0 0,0-1 0,1-7 108,-4 11-843,-1 0 1,0 0-1,-1 0 1,0-7 842,-1 19-1233,0 1 273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32.5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589 4 7011,'0'0'1694,"0"0"-408,-24-1-136,5 0-882,3 0-81,0 1 0,-1 0 1,1 0-1,0 2 0,0 0 0,0 1 1,0 1-1,0 0 0,0 1-187,16-5 1,-34 12 386,1 0 1,0 3 0,2 1 0,-1 1 0,-5 6-388,35-22 14,-1 1 1,1 0 0,0-1 0,1 1 0,-1 0 0,0 0 0,0 0 0,1 0 0,-1 1 0,1-1-1,0 0 1,0 1 0,0-1 0,0 1 0,0-1 0,0 1 0,1-1 0,-1 1 0,1 0 0,-1-1 0,1 1-1,0 0 1,0-1 0,1 1 0,-1-1 0,0 1 0,1 0 0,0-1 0,-1 1 0,2 1-15,3 7-4,0 0 0,1-1 1,0 0-1,1 0 0,0 0 0,2 1 4,4 5 26,-9-9-18,1 1-1,-1-1 1,0 1-1,0 0 0,-1 0 1,0 0-1,0 0 1,-1 1-1,0-1 0,0 4-7,-1-8 9,-1 0-1,0 0 0,0 1 1,0-1-1,0 1 0,0-1 0,-1 0 1,0 0-1,0 1 0,0-1 1,-1 0-1,1 0 0,-1 0 1,0 0-1,0 0 0,0-1 0,-1 1 1,1-1-1,-1 1 0,0-1 1,0 0-9,-8 6-19,0-1 1,0 0-1,0-1 1,-1 0-1,-1-1 1,1 0-1,-1-1 1,0 0-1,0-1 1,0-1-1,0 0 1,-1-1-1,0 0 1,1-1-1,-9 0 19,12-2-2713,2-3-3802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9:59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361 1 8372,'0'0'1534,"-26"-1"-510,-83 2 100,101-1-1001,1 1 1,0 0 0,-1 0 0,1 0 0,0 1-1,-1 0 1,1 0 0,0 1 0,1-1 0,-1 2 0,0-1-1,1 1 1,0 0 0,0 0 0,0 1 0,0 0-1,0 1-123,3-3 23,1 0 0,0 0 0,0 0-1,0 0 1,0 1 0,0-1-1,1 1 1,-1-1 0,1 1 0,0 0-1,0 0 1,1-1 0,-1 1-1,1 0 1,0 0 0,0 0 0,0 0-1,0 0 1,1 1-23,0 3-2,0 0 0,0 0-1,1 0 1,0-1 0,0 1 0,1 0-1,0-1 1,3 5 2,46 61 34,-35-51-25,-1 0 1,9 19-10,-21-33 10,0 0 0,0 0-1,-1 0 1,0 1 0,-1-1 0,0 1 0,0 0 0,-1 0 0,0 0 0,-1 4-10,0-9 8,-1 0-1,1 0 1,-1-1-1,0 1 1,-1 0-1,1-1 1,-1 1 0,0-1-1,1 1 1,-1-1-1,-1 0 1,1 0-1,0 0 1,-1 0-1,0 0 1,0 0 0,0-1-1,0 1 1,0-1-1,0 0 1,0 0-1,-1 0 1,1 0-1,-2 0-7,-11 5 26,1-1 0,-1 0-1,0-1 1,-1 0 0,-1-1-26,2-2 14,-1 1 1,1-2 0,-1 0-1,-3-1-14,27-18-3660,9 3-414,3 1-2147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09:59.8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13702,'0'0'1329,"0"0"-753,0 0 225,0 0-673,0 0-128,0 0-144,80 85-4963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00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9780,'0'0'478,"5"28"-190,6 39-20,-3 1 0,-2 52-268,-6-23 169,3 138 183,-3-222-343,2 0-1,0 0 1,0 0 0,2 0 0,-1 0 0,2 0 0,-1-1 0,2 0 0,0 1-9,-4-10-3,0 1 0,0-1 0,0 1 0,1-1 1,0 0-1,-1 0 0,1 0 0,0 0 0,0-1 0,0 1 0,1-1 1,-1 0-1,1 0 0,-1 0 0,1 0 0,0-1 0,0 1 0,0-1 1,-1 0-1,1 0 0,0 0 0,1-1 0,-1 1 0,0-1 1,0 0-1,0 0 0,0-1 0,0 1 0,0-1 0,4-1 3,-3 1-10,0-1-1,-1 0 1,1 0-1,0 0 1,-1-1-1,1 1 0,-1-1 1,0 0-1,1 0 1,1-3 10,36-41 6,-38 42 0,69-93 300,16-35-306,-30 43 270,70-84-270,-127 173-8,37-41 111,-36 39-150,0 1 0,1-1 0,-1 0 0,1 1 0,0 0 0,0 0-1,0 0 1,0 1 0,0-1 0,4 0 47,-4 3-2481,-4 8-2180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00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0 681 4866,'0'0'4698,"0"0"-3220,0 0-917,0 0 146,0 0-385,5-15-84,176-441 696,-170 430-910,-10 24-23,14-34 14,2 0 1,1 0 0,19-27-16,-25 53-79,-11 10 78,-1 0 0,0 0 0,1 0 0,-1 0 0,0 0 0,1 0 1,-1 0-1,0 0 0,1 1 0,-1-1 0,0 0 0,1 0 0,-1 0 0,0 0 1,0 1-1,1-1 0,-1 0 0,0 0 0,0 1 0,1-1 0,-1 0 1,0 0-1,0 1 0,0-1 0,1 0 0,-1 1 0,0-1 1,8 29 137,-7-22-57,23 147 1508,2 132-1588,-22-230 91,2 178-577,-6-197-373,0-31 126,0 13 27,0-19 530,0 0 0,0 1 0,0-1 0,0 1 0,0-1 0,0 0 0,0 1 0,0-1-1,0 1 1,-1-1 0,1 0 0,0 1 0,0-1 0,0 0 0,0 1 0,-1-1 0,1 0 0,0 1 0,0-1 0,0 0 0,-1 1 0,1-1 0,0 0 0,-1 1 0,1-1 0,0 0 0,-1 0 0,1 0 0,0 1-1,-1-1 177,-6 0-4962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01.1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0 406 9716,'0'0'2882,"0"0"-1986,0 0-896,0 0-80,0 0 80,0 0 64,141-20 48,-71 13-96,5-2 64,-48 2-80,-6 3-6531</inkml:trace>
  <inkml:trace contextRef="#ctx0" brushRef="#br0" timeOffset="1">805 0 7972,'0'0'1792,"0"0"-1354,0 0-163,2 3-24,-1 0-214,1 0 0,-1 1 0,0-1 1,0 0-1,0 1 0,0-1 1,-1 0-1,1 1 0,-1-1 0,0 1 1,0-1-1,0 0 0,-1 1 1,1-1-1,-1 1 0,0-1 0,0 0 1,0 0-1,0 2-37,-7 15 158,0 0 0,-10 16-158,6-12 133,-3 9-11,2 1 0,1 0-1,2 1 1,1 0-1,2 1 1,1 0-1,2 0 1,1 0-1,2 18-121,1-48 1,0 0-1,1 0 0,-1 0 0,1 0 1,0 0-1,1 0 0,-1 0 0,1 0 1,1 2-1,-1-5-1,0 0-1,0 0 1,0 0 0,0 0 0,0-1 0,1 1 0,-1-1-1,1 0 1,-1 1 0,1-1 0,0 0 0,0-1 0,0 1 0,0 0-1,0-1 1,4 1 1,9 3-10,0-2 0,1 0 1,-1 0-1,1-2 0,0 0 0,0-1 0,-1-1 0,5 0 10,5 0 2,-1-1 6,-1-1 0,1-1 0,-1-1 0,-1-1 0,5-2-8,23-10-1203,32-17 1203,-62 22-3100,-13 4-2145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01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0 6275,'0'0'1366,"0"0"-619,0 0-24,0 0-296,-4 30 229,0 0-427,-6 37 477,3-1 0,3 4-706,4-58 109,-2 24 146,2 0-1,1 0 1,2 0 0,4 14-255,-5-39 14,1 0 1,0-1-1,1 1 1,0-1-1,0 0 1,1 0-1,0 0 1,1 0-1,1-1 1,-1 0 0,1 0-1,1-1 1,-1 0-1,1 0 1,1-1-1,3 3-14,-3-5 2,0 1 0,0-1 0,1 0 0,-1-1 0,1 0 0,0-1-1,0 0 1,1 0 0,-1-1 0,1 0 0,-1-1 0,1-1 0,0 1-1,-1-1 1,1-1 0,0 0 0,-1-1 0,0 0 0,1-1-1,-1 0 1,0 0 0,0-1 0,5-3-2,0-2 16,-2-2-1,1 1 1,-1-2 0,-1 0 0,0 0-1,0-1 1,-2-1 0,1 0-1,4-10-15,7-14 105,-1 0-1,-3-2 0,4-10-104,-11 17 104,-2 0 0,-1 0 0,-1 0 0,-2-1 0,-1 0 0,-2 0 0,-2-34-104,0 67 0,1 1 1,-1-1-1,0 1 1,0-1-1,0 1 1,0-1-1,0 1 0,0-1 1,0 1-1,-1-1 1,1 1-1,0-1 1,0 1-1,0-1 1,0 1-1,-1-1 0,1 1 1,0 0-1,0-1 1,-1 1-1,1-1 1,0 1-1,-1 0 1,1-1-1,0 1 0,-1 0 1,1-1-1,-1 1 1,1 0-1,0 0 1,-1-1-1,1 1 1,-1 0-1,1 0 0,-1 0 1,1 0-1,-1-1 1,0 1-1,-8 0-3439,6 0 1490,0 0-4539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01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0 6627,'0'0'272,"0"0"945,0 0 784,20 149-433,-20-65-767,0 1-481,-17 3-96,-1-9-96,3-7-80,3-15-16,4-19-32,6-13 0,2-16-224,0-9-2225,0-5 32,0-22-1825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02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28 116 8052,'0'0'2945,"0"0"-2465,0 0-64,0 0 1025,0 0-657,136-108-367,-94 103-209,1 3-128,5 2 0,-3 0-64,-3 0 16,-4 0-32,-11 0 0,-14 23-112,-13-12-2866,0 5-1151</inkml:trace>
  <inkml:trace contextRef="#ctx0" brushRef="#br0" timeOffset="1">1 545 6835,'0'0'16,"0"0"-16,0 0 96,170-39-16,-122 30 16,-6 0-32,-4 9-48,-10 0 96,-8 0-112,-20 0-1152</inkml:trace>
  <inkml:trace contextRef="#ctx0" brushRef="#br0" timeOffset="2">71 675 8676,'0'0'2289,"0"0"-1088,0 0-1025,0 0-176,0 0 16,0 0-16,90 30 160,-22-30-64,5-9-48,-48-3-48,-3-1-5043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50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1 255 7908,'0'0'320,"0"0"72,0 0 94,0 0 178,0 0-99,0 0-450,0 0-190,13 0 177,2087 0 3820,-1864 14-2730,124-14 1100,-290-3-1796,63-12-496,-109 12 53,49-10 108,0-3-1,14-7-160,-25 9 123,1 4 0,1 2 0,21 1-123,59-7 81,-31 7-19,-27 2 13,-7-8 101,-56 8-96,0 1 0,0 1 0,14 1-80,-3 0 67,-1-1 1,4-2-68,-8 1 25,16 0 142,22 2-167,17-1 198,10-4 285,-93 7-456,0-4-111,1 1 0,0-1 0,0 0 0,0 1 0,0-1 0,0 1 0,1 0 0,0 0 0,-1 0 0,3-1 84,0-2-574,10-11-3978,0 5-4831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7:30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304 645 432,'0'0'6123,"0"0"-4069,0 0-1053,0 0-57,-23-12 147,-75-34-165,93 43-870,0 1 0,-1 0-1,1 1 1,0-1 0,-1 1 0,0 0-1,1 0 1,-1 1 0,1-1 0,-1 1-1,0 1 1,1-1 0,-2 1-56,-4 0 22,7 0-14,0 0 0,0 0 0,0 0 0,0 0 1,0 0-1,1 1 0,-1 0 0,1 0 0,-1 0 0,1 0 0,-1 1 0,1-1 0,0 1 0,0 0 0,0 0 1,1 0-1,-1 0 0,1 0 0,-1 0 0,0 2-8,0 1 9,0 1 0,0-1-1,0 1 1,0-1 0,1 1 0,1 0 0,-1 0-1,1 0 1,0 0 0,0 0 0,1 3-9,0-10-20,0 1 0,0-1 0,0 0 0,0 1-1,0-1 1,1 1 0,-1-1 0,0 1 0,0-1 0,0 0 0,1 1 0,-1-1 0,0 0 0,1 1 0,-1-1 0,0 0-1,1 1 1,-1-1 0,0 0 0,1 0 0,-1 1 0,0-1 0,1 0 0,-1 0 0,1 0 0,-1 1 0,1-1 0,-1 0-1,1 0 21,19 2-805,20-6-1081,-30 1 1492,-1 0 0,1-1-1,-1 0 1,0 0 0,0-1-1,-1 0 1,1 0 0,2-3 394,17-15-1969,18-18 1969,-21 18-442,-25 23 521,0 0 0,0-1 0,0 1 0,0 0 0,0 0 0,0 0 0,0 0-1,1-1 1,-1 1 0,0 0 0,0 0 0,0 0 0,0 0 0,0 0 0,0 0 0,1-1 0,-1 1 0,0 0 0,0 0-1,0 0 1,0 0 0,1 0 0,-1 0 0,0 0 0,0 0 0,0 0 0,1 0 0,-1 0 0,0 0 0,0 0-1,0 0 1,1 0 0,-1 0 0,0 0 0,0 0 0,0 0 0,0 0 0,1 0 0,-1 0 0,0 0 0,0 0 0,0 1-1,0-1 1,1 0-79,-2 10 889,-9 17-946,10-26 217,-5 12 30,1 0 0,1 0 0,-3 13-190,5-20 1,1 0 1,-1 0 0,1 1 0,0-1 0,0 0 0,1 1 0,-1-1 0,1 0-1,2 5-1,-2-10-10,-1 1 0,1-1 0,0 0 0,0 1 0,0-1 0,0 0 0,0 0-1,0 0 1,1 0 0,-1 0 0,0 0 0,0 0 0,1 0 0,-1 0-1,1-1 1,-1 1 0,1 0 0,-1-1 0,1 1 0,-1-1 0,1 0-1,-1 1 1,2-1 10,43 1-151,-32-1 93,-2 0 3,-1-1 1,1-1 0,-1 1 0,0-2 0,0 1 0,0-2 0,0 1-1,0-2 1,0 1 0,7-6 54,-17 10 35,-1-1 0,0 1 0,1 0 0,-1 0 0,0 0-1,1 0 1,-1 0 0,0 0 0,1-1 0,-1 1 0,1 0 0,-1 0 0,0 0 0,1 0 0,-1 0-1,0 0 1,1 0 0,-1 1 0,1-1 0,-1 0 0,0 0 0,1 0 0,-1 0 0,0 0 0,1 1-1,-1-1 1,0 0 0,1 0 0,-1 0 0,0 1 0,0-1 0,1 0 0,-1 0 0,0 1 0,0-1 0,1 0-1,-1 1 1,0-1 0,0 0 0,0 1 0,0-1 0,1 0 0,-1 1 0,0-1 0,0 1 0,0-1-1,0 0 1,0 1 0,0-1 0,0 0 0,0 1 0,0-1 0,0 1 0,0-1 0,0 0 0,-1 1-35,-1 28 47,1-25 93,-6 36-13,3-25-136,1 0-1,1 1 1,0 13 9,2-29-17,0 1 0,0 0 0,1-1 1,-1 1-1,0-1 0,0 1 0,1-1 0,-1 1 0,0-1 0,1 1 1,-1-1-1,0 1 0,1-1 0,-1 1 0,1-1 0,-1 0 0,1 1 0,-1-1 1,1 0-1,-1 1 0,1-1 0,-1 0 0,1 0 0,-1 1 0,1-1 1,-1 0-1,1 0 0,0 0 0,-1 0 0,1 0 0,-1 0 0,1 0 1,0 0-1,-1 0 0,1 0 0,-1 0 0,1 0 17,25-5-795,-22 3 719,0 0 0,0 0 0,0-1 1,0 0-1,0 0 0,-1 0 0,1 0 1,-1 0-1,0-1 0,0 1 0,3-5 76,26-48 98,-23 40-93,74-160 760,-82 172-747,1 1 0,0 0 0,-1 0 0,1 0 0,0 0-1,1 1 1,-1-1 0,0 0 0,1 1 0,0 0 0,-1-1-1,1 1 1,0 0 0,0 1 0,0-1 0,0 0 0,0 1-1,1 0 1,-1-1 0,0 1 0,1 1 0,-1-1 0,1 0-1,-1 1 1,1 0 0,-1 0 0,1 0 0,-1 0 0,1 0 0,-1 1-1,1-1 1,-1 1 0,1 0 0,-1 0 0,1 1-18,8 3-509,0 1 1,-1 0 0,0 0-1,8 7 509,26 15-2643,-28-20 1887,1 0 1,0-1-1,0-1 1,1-1-1,-1-1 1,10 1 755,12 0-344,0-2 0,23-2 344,-62-1 39,1 0-1,-1 0 1,1 0 0,-1-1-1,0 1 1,1 0 0,-1-1-1,0 1 1,1-1 0,-1 1 0,0-1-1,0 0 1,1 0 0,-1 1-1,0-1 1,0 0 0,0 0-1,0 0 1,0 0 0,0 0 0,-1 0-1,1-1 1,0 1 0,0 0-39,-1-1 302,1 1 1,0-1-1,-1 1 1,1-1 0,-1 1-1,0-1 1,0 1 0,0-1-1,1 1 1,-1-1-1,-1 1 1,1-1 0,0 0-1,0 1 1,0-1-1,-1 1 1,1-1 0,-1 1-1,1-1 1,-1 1 0,0 0-1,0-1 1,0 0-303,-1-1 189,-1 1 1,1-1-1,-1 1 1,0 0 0,0-1-1,0 1 1,0 1-1,0-1 1,0 0-1,0 1 1,-1-1 0,1 1-1,0 0 1,-1 0-1,1 1 1,-1-1-1,-3 0-189,-7 0 592,-1 0-1,1 1 1,-14 1-592,24 0 6,1 0 0,-1 0-1,0 0 1,1 0 0,-1 1 0,1-1 0,-1 1 0,1 0 0,0 0 0,-1 0 0,1 0-1,0 1 1,1-1 0,-1 1 0,0 0 0,1 0 0,0 0 0,-1 0 0,1 0 0,0 0 0,1 1-1,-1-1 1,0 1 0,1-1 0,0 1 0,-1 2-6,-2 9 22,0 0-1,1 0 1,1 1 0,0-1-1,0 16-21,2-24 2,0 0 0,0 0 0,0 0-1,1 1 1,0-1 0,1 0 0,-1 0 0,1 0-1,1-1 1,-1 1 0,3 3-2,-3-6-41,1-1 0,-1 0 0,1 0 1,0 0-1,0 0 0,0 0 0,0 0 0,0-1 0,1 0 0,-1 1 0,1-1 1,0-1-1,-1 1 0,1 0 0,0-1 0,0 0 0,0 0 0,0 0 0,0 0 0,3-1 41,5 2-416,0-1 0,0 0-1,-1-1 1,1-1-1,0 0 1,1 0 416,-7 0-190,0-1 1,0 0 0,1 0-1,-1 0 1,-1 0 0,1-1 0,0 0-1,0 0 1,-1-1 0,0 0 0,0 1-1,1-2 190,7-9-225,1-1 0,-2 0 0,0-1 0,-1 0 0,0-1 0,-2 0 0,0-1-1,0 0 1,-2-1 0,1-4 225,13-46-216,-2-1-1,-2-12 217,-9 43-104,5-19 379,29-161-1029,-36 171 3300,-3 1 0,-1-9-2546,-2 56 79,-1 0 1,1 0-1,-1 0 0,1 1 0,0-1 0,-1 0 0,1 0 1,-1 0-1,1 0 0,0 0 0,-1 1 0,1-1 0,0 0 1,-1 0-1,1 1 0,0-1 0,-1 0 0,1 1 1,0-1-1,-1 0 0,1 1 0,0-1 0,0 0 0,0 1 1,-1-1-1,1 0 0,0 1 0,0-1-79,-12 27 130,2-1 0,0 1-1,2 1 1,-2 15-130,-1-1 113,-12 46-79,4 2 0,4-1 1,4 2-1,1 81-34,9-135-179,0-19 212,1-1-1,0 0 1,1 1 0,4 15-33,-5-29-204,1 0 0,0 0 0,1 0 0,-1-1 0,1 1 0,-1 0 0,1-1 0,0 1 0,0-1 0,1 0 0,-1 0 0,1 0 0,0 0 0,-1 0 0,1 0 0,1-1 0,-1 1 0,0-1 0,0 0 0,1 0 0,-1 0 0,5 1 204,1 0-184,0 0 0,0-1 0,0 0 0,1 0 1,-1-1-1,0 0 0,1-1 0,-1 0 0,1 0 0,-1-1 0,8-2 184,-4 0-311,0 0 0,-1-1 0,1-1 0,-1 0 0,0-1 0,0 0 0,10-7 311,4-7-408,0 0-1,-1-2 1,-1-1-1,-1-1 1,-1-1-1,5-9 409,-11 13 31,0 0-1,-2-2 0,4-7-30,-13 20 46,-1 1 0,0 0-1,0-1 1,-1 0-1,0 0 1,-1 0-1,0 0 1,-1 0-1,0-1 1,0 1-46,-1 9 152,0 0-1,0 0 1,0 0 0,0 0 0,-1 0-1,1 0 1,0 0 0,0 0-1,-1 0 1,1 0 0,0 1 0,-1-1-1,1 0 1,-1 0 0,1 0-1,-1 0 1,0 1 0,1-1 0,-1 0-1,0 0 1,0 1 0,1-1 0,-1 1-1,0-1 1,0 1 0,0-1-1,0 1 1,1-1 0,-1 1 0,0 0-1,0-1 1,0 1 0,0 0-152,-5-1 568,1 0 1,-1 1-1,1 0 1,-1 0-1,-4 1-568,-6 0 571,12-2-483,0 1-1,0 1 1,0-1 0,0 0 0,0 1-1,0 0 1,0 0 0,0 0 0,1 0 0,-1 1-1,0-1 1,1 1 0,-1 0 0,1 0-1,0 1 1,-1-1 0,1 1-88,0 0 27,1 0 0,-1 1 1,1-1-1,0 1 0,0-1 0,0 1 1,1 0-1,-1 0 0,1 0 1,0 0-1,0 0 0,1 0 0,-1 0 1,1 0-1,-1 0 0,1 0 0,1 1-27,-1-3 1,-1 13 5,1 0 0,1 1-1,0-1 1,1 0-1,1 0 1,0 0-1,1 0 1,2 4-6,22 47 71,-8-21-3,5 23-68,-20-52 17,0 1 0,-2 0-1,0 0 1,-1 0 0,0 0 0,-1 3-17,-1-17 9,0 0-1,0 1 1,-1-1 0,1 0 0,-1 0 0,1 0 0,-1 0-1,0 0 1,0 0 0,0 0 0,-1 0 0,1-1-1,-1 1 1,1 0 0,-1-1 0,0 1 0,0-1-1,0 0 1,0 1 0,-1-1 0,1 0 0,-1 0-9,-2 1 13,-1 0 0,0 0 0,0 0 0,0-1 1,0 0-1,0 0 0,-1-1 0,1 0 0,-1 0 0,-1 0-13,-8 1-160,0-1 0,0 0 0,0-2-1,-14-1 161,24 1-598,-1 0 0,1 0 1,0-1-1,0 0 0,-1 0 0,1-1 0,1 1 0,-1-1 0,0 0 0,1-1 0,-1 0 0,1 0 0,-2-1 598,-15-16-3476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36.0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9684,'0'0'777,"0"0"-382,-1 35 274,-2 62 289,11 94-958,13 168 318,-20-353-358,-2-5 22,1 0 0,0 0 0,0 0 0,0 0 0,0 0 0,0 0 1,0 0-1,0 0 0,0 0 0,0 0 0,1 0 0,-1 0 0,0 0 0,0 0 0,1 0 0,-1 0 0,1 0 0,-1 0 0,1 0 0,-1 0 0,1-1 1,0 1-1,-1 0 0,1 0 0,0-1 0,0 1 0,0 0 0,0 0 18,-1-1-15,1 0-1,-1 0 1,0-1-1,1 1 1,-1 0-1,0 0 1,1 0 0,-1 0-1,0 0 1,1 0-1,-1 0 1,0-1-1,0 1 1,1 0 0,-1 0-1,0 0 1,0-1-1,1 1 1,-1 0-1,0 0 1,0-1 0,0 1-1,1 0 1,-1-1-1,0 1 1,0 0 0,0-1-1,0 1 1,0 0-1,0-1 1,1 1-1,-1 0 16,12-34-272,8-32 272,-13 40 5,0 0 0,2 1 1,1 0-1,1 0 0,8-12-5,-15 31-7,0-1 0,1 1 0,0 0 0,0 1 0,0-1 0,1 1-1,0 0 1,0 0 0,0 1 0,0-1 0,1 2 0,0-1 0,0 1 0,0 0 0,0 0 0,0 0 0,0 1 0,1 1 0,-1-1 0,1 1 0,5 0 7,-9 0 3,0 1 0,0 0 0,0-1 0,1 2 0,-1-1 0,0 0 1,0 1-1,0 0 0,0 0 0,0 0 0,4 1-3,-7 0 12,1-1-1,0 1 1,-1-1-1,1 1 1,-1 0-1,1-1 1,-1 1-1,0 0 1,0 0-1,0 0 1,0 0-1,0 0 1,0 0-1,0 0 1,-1 0 0,1 0-1,-1 0 1,0 1-1,1-1 1,-1 0-1,0 0 1,0 2-12,1 11 56,0-1 0,-1 0 1,-1 0-1,0 0 1,-1 0-1,0 0 0,-1 0 1,-1 0-1,0-1 0,0 1 1,-2-1-1,0 0 1,0-1-1,-1 0 0,-3 4-56,-8 9 178,0-1-1,-2-1 0,-2 1-177,13-15 37,1-1-1,-1-1 0,0 0 1,0 0-1,-1-1 0,0 0 1,0 0-1,-1-1 0,-7 2-36,17-6-40,0-1-1,1 1 1,-1-1-1,0 0 1,0 1-1,1-1 1,-1 0-1,0 0 0,0 1 1,0-1-1,0 0 1,1 0-1,-1 0 1,0 0-1,0 0 0,0 0 1,0 0-1,1 0 1,-1-1-1,0 1 1,0 0-1,0 0 0,1-1 1,-1 1-1,0-1 1,0 1-1,1 0 1,-1-1-1,0 1 1,1-1-1,-1 0 0,0 1 1,1-1-1,-1 1 1,1-1-1,-1 0 1,1 0-1,-1 1 0,1-1 1,0 0 40,-1-3-602,1 0-1,-1 0 1,1 0 0,0 0 0,0 0 0,1 0-1,-1 0 1,2-3 602,4-18-3738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36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65 6275,'0'0'2716,"0"0"-2087,5 27-565,15 95 91,-16-89 152,-1 1 0,-2 0-1,-3 16-306,1 4 155,1-53-197,-2-32-29,1 0 1,3-23 70,-1-1 178,-1 22-90,-1 17 24,1-1 0,0 1-1,2-1 1,0-2-112,-1 14 31,1 0 1,-1-1 0,1 1 0,0 0-1,0 0 1,0 0 0,1 1 0,0-1-1,0 1 1,0-1 0,0 1 0,1 0-1,0 0 1,3-3-32,1 1 29,1 0 0,0 0 1,0 1-1,0 0 0,1 1 0,0 0 0,0 0 0,0 1 0,0 0 0,0 1 1,8-1-30,16-1-709,1 2 1,26 1 708,-41 1-865,2 0-2115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37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16 241 160,'0'0'1761,"0"0"5552,0 0-3373,0 0-2731,0 0-743,-4 6-196,3-5-231,-8 14 54,9-15-92,0 0-1,0 1 0,0-1 1,0 0-1,-1 0 0,1 1 1,0-1-1,0 0 0,0 1 1,0-1-1,0 0 1,0 0-1,0 1 0,0-1 1,0 0-1,0 1 0,0-1 1,0 0-1,0 0 0,0 1 1,0-1-1,0 0 0,1 1 1,-1-1-1,0 0 1,0 0-1,0 1 0,0-1 1,0 0-1,1 0 0,-1 0 1,0 1-1,0-1 0,0 0 1,1 0-1,-1 0 1,0 1-1,0-1 0,1 0 1,-1 0-1,0 0 0,0 0 1,1 0-1,-1 0 0,0 0 1,1 1-1,-1-1 0,0 0 1,0 0-1,1 0 1,-1 0-1,0 0 0,1 0 1,-1-1-1,0 1 0,9 0 2,0-1 0,0 0 0,0-1 0,-1 0 0,1 0 0,0-1 0,-1 0 0,0 0 0,0-1 0,0 0 0,0-1 0,-1 0 0,0 0 0,5-4-2,-1-1-9,0 0-1,0-1 0,-1-1 1,0 1-1,-1-2 1,0 1-1,-1-1 1,1-4 9,-6 11-20,-1 1-1,0 0 1,0 0 0,0-1-1,0 1 1,-1-1 0,0 1-1,0-1 1,0 0 0,-1 1-1,0-1 1,0 0 0,-1 1-1,1-1 1,-1 0-1,-1-1 21,1 6 11,-1-1 0,1 1 0,-1-1 0,1 1 0,-1-1 0,0 1 0,0 0 0,1 0 0,-1 0 0,0 0 0,0 0 0,0 0 0,0 1 0,0-1 0,-1 1 0,1-1 0,0 1 0,0 0 0,0 0 0,0 0 0,-2 0-11,-2 0 53,-1-1-1,1 2 0,-1-1 1,1 1-1,-1 0 1,1 0-1,-1 1-52,3-1 13,1 1 0,-1 0 0,1 1 0,-1-1 0,1 0 0,0 1 0,0 0 0,0 0 0,0 0 0,1 0 0,-1 0 0,1 0 0,-1 1 0,1 0 0,0-1 0,1 1 0,-1 0 0,1 0 0,-1-1 0,1 4-13,-3 6 8,2 0 0,-1 0 0,2 0-1,0 1 1,0 9-8,1-16-2,0 0 0,0 1 0,1-1 0,0 0 0,0 0 0,1 0 0,0 0-1,0 0 1,1 0 0,-1-1 0,2 2 2,-1-3-2,1-1 0,-1 1 0,1-1 0,0 1 0,1-1 0,-1 0 0,0-1 0,1 1 0,0-1 0,0 0 0,0 0 0,0-1 0,1 1 0,0-1 2,5 2-113,0 0-1,0-1 1,1-1-1,-1 0 1,1 0-1,-1-1 1,1-1-1,0 0 1,2-1 113,-2 1-568,0-2 0,-1 1 0,1-2 0,-1 1 0,1-2 0,-1 0 0,0 0 0,0 0 0,0-2 568,7-5-1346,-1-1-1,-1-1 1,0 0 0,-1-1 0,5-7 1346,19-21-2143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37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202 0 624,'0'0'6563,"0"0"-3860,0 0-1316,-25 7-301,-75 25-291,95-30-727,1 0-1,0 0 1,-1 0-1,1 1 1,0 0-1,0-1 1,0 1-1,1 1 1,-1-1 0,1 1-1,0-1 1,0 1-1,0 0 1,0 0-1,1 0 1,-1 0-1,1 1 1,0-1 0,0 1-68,0 4 38,-1 0 0,2 1 1,-1-1-1,1 1 1,0 0-1,1-1 1,1 1-39,-2-9-4,1 0 1,0 0-1,0 0 1,0-1-1,0 1 1,0 0-1,0 0 1,1 0-1,-1-1 1,0 1-1,0 0 1,0 0-1,1-1 1,-1 1-1,0 0 1,1 0-1,-1-1 1,1 1-1,-1-1 1,1 1-1,-1 0 1,1-1-1,-1 1 1,1-1-1,0 1 1,-1-1 3,20 2-107,-7-3 46,-10 1 11,0 0 1,0-1-1,0 1 1,-1-1-1,1 0 1,0 1-1,0-1 1,-1 0-1,1-1 1,-1 1-1,1 0 1,-1-1-1,1 0 1,-1 1-1,0-1 1,2-2 49,24-15-401,-27 20 415,-1-1 0,1 0 0,0 1 0,-1-1 0,1 1 0,-1-1 0,1 1 0,0-1 0,-1 1 0,0-1 0,1 1 0,-1 0 0,1-1 0,-1 1 0,0-1 0,1 1 0,-1 0 0,0 0 0,1-1-1,-1 1 1,0 0 0,0-1 0,0 1 0,0 0 0,0 0 0,0 0-14,2 3 35,0 1-25,0-1 1,0 0-1,1 1 1,-1-1 0,1-1-1,0 1 1,1 0-1,-1-1 1,0 1-1,1-1 1,0 0-1,0 0 1,0-1-1,0 1 1,0-1-1,1 0 1,-1 0-1,1 0 1,-1 0-1,1-1 1,0 0-1,-1 0 1,1 0-1,0-1 1,0 0-11,2 1-206,0-1 0,-1 0 1,1-1-1,-1 1 0,1-1 0,0-1 1,-1 1-1,3-2 206,-4 1-599,0 0 1,-1 0-1,1 0 1,-1 0-1,0-1 1,0 0-1,0 0 0,0 0 1,0 0-1,3-4 599,5-15-4447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37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41 426 896,'0'0'8492,"0"0"-5213,0 0-2593,0 0-756,1-1-90,87-64 214,-77 54-66,0-1 0,-1-1 1,0 1-1,-1-2 1,0 1-1,-1-1 0,-1 0 1,0-1-1,-1 0 1,-1 0-1,0 0 0,-1-1 1,-1 1-1,0-1 1,-1 0-1,-1 0 0,0-11 12,-1 10-79,1 11 75,-1 0 1,0 0-1,0 0 0,-1-1 0,0 1 0,0-2 4,0 6 6,1 1 0,-1-1-1,0 1 1,1 0 0,-1-1 0,0 1 0,0 0-1,0-1 1,0 1 0,0 0 0,0 0-1,0 0 1,0 0 0,0 0 0,-1 0 0,1 0-1,0 1 1,0-1 0,-1 0 0,1 1-1,-1-1 1,1 1 0,-1-1 0,1 1 0,-1 0-1,-1-1-5,0 0 61,-1 1 0,0-1 1,0 1-1,1 0 0,-1 0 0,0 0 0,0 0 0,0 1 0,1-1 0,-1 1 0,0 0 0,1 0 0,-1 0 0,1 1 0,-1-1 0,1 1 0,-1 0 1,1 0-1,0 0 0,0 0 0,0 1-61,-4 5 45,1-1 0,0 1 0,1 1 0,-1-1 0,2 1 0,-1 0 0,-1 7-45,-11 25 48,2 2 0,1 0 0,3 1-1,2 0 1,1 0 0,3 1 0,1 0-1,2 0 1,3 0 0,1 4-48,0-36-18,0 1 0,0-1 0,1 0 0,1 0-1,0-1 1,1 1 0,0-1 0,1 0 0,0 0 0,4 5 18,-2-5-612,1-1-1,-1 1 1,2-1 0,-1-1-1,2 0 1,0 0 612,-5-5-510,1-1 0,0 0 0,0-1-1,0 1 1,0-1 0,0-1 0,1 1 0,-1-1 0,1-1 0,0 1 0,0-1 0,-1-1 0,1 1-1,0-1 1,0-1 0,0 1 0,-1-1 0,1-1 0,0 1 0,3-3 510,1-2-85,0-1 0,-1-1 0,0 0 0,0 0 0,-1-1 0,0-1 0,3-4 85,29-31-323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38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347 1 2625,'0'0'3239,"0"0"-1281,0 0-413,0 0-120,-27-1-193,-90 2-55,109-1-1042,0 1 0,0 0 0,1 1 0,-1-1 0,0 2 1,1-1-1,-1 1 0,1 0 0,-1 1 0,1-1 0,-4 5-135,-4 0 205,5-2 2,1 0-1,-1 0 1,1 1-1,0 0 1,1 1-1,-1 0 1,1 0 0,1 1-207,5-7 39,1 0 1,-1 0 0,1 0 0,0 1 0,0-1-1,0 0 1,0 0 0,0 1 0,1-1 0,-1 0 0,1 1-1,-1-1 1,1 1 0,0-1 0,0 1 0,0-1-1,0 1-39,1 0-2,0-1 0,0 1 0,0-1-1,0 0 1,0 0 0,1 1 0,-1-1-1,1 0 1,-1 0 0,1 0 0,0 0-1,0-1 1,0 1 0,0 0 0,0-1-1,0 1 1,0-1 0,0 0 0,3 1 2,10 5-20,0-1 1,1-1 0,0-1 0,0 0 0,0-1 0,0 0 0,0-1 0,12-1 19,4 0-1428,0-2 0,0-1 0,24-5 1428,-49 6-1371,-1-1-1,-1 1 1,1-1 0,0-1-1,0 1 1,4-3 1371</inkml:trace>
  <inkml:trace contextRef="#ctx0" brushRef="#br0" timeOffset="1">1086 274 1585,'0'0'12117,"0"0"-11300,0 0-497,0 0 160,0 0-144,0 0-320,17 18-16,-17-18-112,0 0-624,0 0-225,0 0-896,0 2-864,0-2-64,0 3-160,-2-1 351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54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250 1 9700,'-27'1'233,"-188"5"3051,208-6-1145,12 0-1365,26 0-1104,-6 0 495,1298 7 1979,-689-2-1805,-28 16-202,-444-15 1723,-69-4-620,-93 13-9695,-2-3-981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55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36 349 848,'0'0'6860,"0"0"-4390,0 0-1299,0 0 110,0 0-142,-10 1-592,-15 3-398,76-9 107,610-74 2081,236-63-1109,-576 86-1050,-221 43 544,1 5 0,25 3-722,-126 5 291,22-13-435,-21 12-3,10-10-297,-9-1-5176,-2 3-1453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0:56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286 1 9428,'0'0'198,"-8"29"-65,-3 12-91,-79 303 1402,24 2-362,15 2 0,7 127-1082,28-78 928,21 102-928,3-346 123,6-1 0,8 0 0,5-2 0,8-1 0,6-1 0,6-3 0,7-1 0,6-3 0,50 82-123,-22-70 64,-86-150-68,-1-2 0,0 1-1,-1-1 0,1 1 0,0-1 0,0 1 1,-1-1-1,1 1 0,-1 0 0,1-1 0,-1 1 0,0 0 1,1 0-1,-1 0 5,-8-2-2460,-14-9-2716,-7-13-2390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1:37.1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1 1040,'0'0'3909,"0"0"-2660,0 0-631,0 0-132,0 0-110,-22 11-45,-93 51 635,115-62-949,0 0 1,0 0-1,-1 0 0,1 0 1,0 0-1,0 0 1,0 0-1,0 0 0,0 0 1,0 0-1,0 0 0,0 0 1,0 0-1,0 0 1,-1 0-1,1 0 0,0 0 1,0 0-1,0 1 1,0-1-1,0 0 0,0 0 1,0 0-1,0 0 1,0 0-1,0 0 0,0 0 1,0 0-1,0 0 1,0 0-1,0 0 0,0 1 1,0-1-1,0 0 1,0 0-1,0 0 0,0 0 1,0 0-1,0 0 0,0 0 1,0 0-1,0 0 1,0 1-1,0-1 0,0 0 1,0 0-1,0 0 1,0 0-1,0 0 0,0 0 1,0 0-1,0 0 1,0 0-1,0 0 0,0 0 1,0 1-1,0-1 1,1 0-1,-1 0-17,9 3 387,20 1-385,-17-3 189,64 8 213,2-4-1,-1-3 1,38-5-404,-46-4 561,40-9-561,28-4 223,63 4 46,60-7 180,-147 15 198,1 5 0,3 6-647,10-2 470,-105 0-368,0 1 1,0 1 0,-1 0 0,1 2 0,-1 0 0,0 2 0,2 1-103,-21-7 54,1 1 0,-1-1 1,0 0-1,-1 1 0,1-1 1,0 1-1,0-1 0,0 1 0,-1 0 1,1-1-1,-1 1 0,0 0 1,1 0-1,-1 0 0,0 1 0,0-1 1,0 0-1,0 0 0,-1 0 1,1 1-1,-1-1 0,1 1-54,0 1 6,0 0 0,0 0 0,0-1 0,1 1 0,0-1 0,-1 1-1,1-1 1,0 0 0,1 0 0,-1 0 0,3 3-6,-3-4-189,-1-1 59,0 0 0,1 0 0,-1 0 0,0 0 0,0 0 0,1 0 1,-1 0-1,0 0 0,1-1 0,-1 1 0,1-1 0,-1 1 0,1-1 0,-1 1 0,1-1 0,0 0 130,-2 0-9439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7:30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233 140 16,'-60'5'3686,"-11"0"2424,-13-4-6110,83 0 16,1-1-1,-1 0 0,0 0 1,1 0-1,-1 0 0,0 0 1,0 0-1,1 0 0,-1 0 1,0 0-1,1 0 0,-1-1 1,0 1-1,0 0 0,1 0 1,-1-1-1,0 1 0,1 0 1,-1-1-1,1 1 0,-1 0 1,1-1-1,-1 1 0,0-1 1,1 1-16,0-1 2,1 0 1,-1 0-1,0 0 1,1 0 0,-1 1-1,1-1 1,-1 0-1,1 0 1,-1 1 0,1-1-1,0 0 1,-1 1-1,1-1 1,0 1-1,0-1 1,-1 1 0,1-1-1,0 1 1,0-1-3,24-12 30,1 2 1,0 0-1,0 1 0,1 2 1,11-1-31,46-11 384,1 3 0,1 5-1,44 0-383,266 3 1234,-246 13-489,89 17-745,148 37 415,-255-35-340,761 145 168,-650-106-199,-187-44-27,-2 2 1,0 2-1,8 7-17,-48-22-769,0 1 0,-1 1 0,0 0 0,5 5 769,-18-14-110,0 0 1,0 0-1,0 0 1,0 0-1,0 0 1,0 0-1,-1 0 1,1 0-1,0 1 0,0-1 1,0 0-1,0 0 1,0 0-1,0 0 1,0 0-1,0 0 1,0 0-1,-1 0 1,1 0-1,0 0 0,0 1 1,0-1-1,0 0 1,0 0-1,0 0 1,0 0-1,0 0 1,0 0-1,0 1 1,0-1-1,0 0 1,0 0-1,0 0 0,0 0 1,0 0-1,0 0 1,0 0-1,0 1 1,0-1-1,0 0 1,0 0-1,0 0 1,0 0-1,0 0 1,0 0-1,0 1 0,0-1 1,0 0-1,1 0 1,-1 0-1,0 0 110,-29 0-5693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1:48.3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1 316 6915,'0'0'264,"0"0"64,0 0-130,0 0-123,0 0 53,3 4 157,1-1-194,1 0 0,-1 0 0,0 0-1,1-1 1,-1 1 0,1-1 0,0 0 0,-1-1-1,1 1 1,0-1 0,0 0 0,0 0 0,0-1-1,1 1-90,20 0 402,1 0-1,8-2-401,0 0 247,47-3 182,0-3 1,7-5-430,49-5 328,165-7 217,226-26-36,-347 21-83,-1-9-1,154-53-425,-278 73 208,1 2 0,0 2 1,0 3-1,1 3 0,48-1-208,231 9 1131,-303 5-610,-19-2-1484,-1-2-4110,-14-1-5158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3:12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7507,'0'0'481,"0"0"-337,0 0 464,0 0 48,20 123-464,-17-49 0,-3 1 97,0 1-113,0-7-96,0-7-16,2-7-48,3-10-16,1-3-737,-1-8-2112,-5-34-1041,0 0 1601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3:51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5186,'0'0'3186,"0"0"-1585,0 0-17,0 0-1119,0 0-353,2 124 144,-2-39-256,0-3 16,0-6-32,0-58-2626,0-2-5409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4:05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0 161 6243,'0'0'2107,"0"0"-423,0 0-46,0 0-525,0 0-727,12 0-452,16 1 126,0-2 1,0-1 0,0-1 0,0-2 0,26-7-61,-53 12-41,0-1 0,0 0 1,0 1-1,0-1 0,0 0 0,0 1 1,0-1-1,0 0 0,0 0 0,0 0 1,-1 0-1,1 0 0,0 0 0,-1 0 1,1 0-1,0 0 0,-1 0 0,1 0 1,-1 0-1,0-1 0,1 1 0,-1 0 1,0 0-1,0 0 0,0-1 0,0 1 41,0-38-4577,-1 23 2490,1-32-2499,0 39 3487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4:07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1 679 9108,'0'0'264,"0"0"155,0 0-235,13-20-122,46-65-20,-29 48-154,17-16 112,-30 34 250,0 0 0,-1-1 1,9-15-251,-21 26-592,1 1 0,-1-1 0,-1 1 0,0-1 0,0 0 1,0 0-1,-1-1 0,-1 1 0,0 0 0,0-1 0,-1-6 592,0 15-98,1-2-239,-1 0 0,0 0 1,0 0-1,-1 1 0,1-1 0,-1 0 1,1 0-1,-1 0 0,0 0 337,0 2-39,0 0 0,1 0-1,-1 0 1,0 0-1,0 1 1,0-1 0,0 0-1,0 1 1,0-1 0,0 0-1,0 1 1,0-1 0,0 1-1,0 0 1,0-1-1,0 1 1,0 0 0,0 0-1,-1-1 1,1 1 0,0 0-1,0 0 1,0 0-1,0 1 40,-11-2-25,1 1 0,-1 0 0,1 1 0,-10 1 25,15-1 20,1 1-1,0 0 0,0-1 0,0 2 1,0-1-1,1 0 0,-1 1 1,1 0-1,-1 0 0,1 0 0,-2 3-19,6-6 93,0-1-1,0 1 1,0 0-1,0 0 1,0 0-1,0 0 1,0 0-1,0-1 1,0 1-1,0 0 1,-1 0-1,1 0 1,0 0-1,0 0 1,0 0-1,0-1 1,0 1-1,0 0 1,0 0-1,0 0 1,-1 0-1,1 0 1,0 0-1,0 0 1,0 0-1,0 0 1,0 0-1,0 0 1,-1 0-1,1 0 1,0-1-1,0 1 1,0 0-1,0 0 1,-1 0-1,1 0 1,0 0-1,0 1 1,0-1-1,0 0 1,0 0-1,-1 0 1,1 0-1,0 0 1,0 0-1,0 0 1,0 0-1,0 0 1,0 0-1,-1 0 1,1 0-1,0 0 1,0 1-1,0-1-92,0-3 1240,0-12-95,-1 5-981,1 0 0,0 0 0,1 1 0,0-1 0,0 0 0,1 1 0,0-1 0,1 1 1,0 0-1,4-9-164,2 3 101,1 0 0,0 0 0,1 1 0,0 1 0,2-1 0,-1 2 0,15-11-101,-25 21 22,0 1 1,0-1-1,0 1 1,0 0-1,1 0 1,-1 0-1,0 0 1,0 1-1,1-1 0,-1 0 1,1 1-1,0-1-22,-2 1 8,0 1 0,0-1 0,0 0 0,0 0 0,0 0 0,0 0 0,0 1 0,0-1 0,0 0-1,0 1 1,0-1 0,0 1 0,0-1 0,0 1 0,-1-1 0,1 1 0,0 0 0,0-1 0,-1 1-1,1 0 1,0 0 0,-1 0 0,1-1 0,-1 1 0,1 0 0,-1 0 0,1 0 0,-1 0 0,0 0-1,1 1-7,12 42 389,2 7-898,-3-20-3562,-9-27 920,-3-4 1263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3:55.1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14 0,'0'0'5493,"0"0"-3313,0 0-1060,0 0-125,0 0-197,0 0-427,-1 0-373,0 1 0,1-1 0,-1 0 0,0 1 0,1-1 0,-1 0 1,0 1-1,1-1 0,-1 1 0,1-1 0,-1 1 0,1-1 0,-1 1 0,1 0 0,-1-1 0,1 1 0,-1 0 0,1-1 2,8 2 20,1 0 0,0-1-1,-1 0 1,1-1 0,-1 0-1,7-1-19,3 1-54,-16 0-63,-1 0 0,0 0-1,1 1 1,-1-2-1,0 1 1,1 0 0,-1 0-1,0 0 1,0 0-1,1-1 1,-1 1 0,0-1-1,0 1 1,0-1 0,1 1-1,-1-1 1,0 0-1,0 1 1,0-1 0,0 0-1,0 0 1,0 0-1,0 0 1,-1 0 0,1 0-1,0-1 118,2-12-3740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3:55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1 124 1793,'77'-112'1307,"-77"112"-1284,1-1 1,-1 0-1,0 0 0,1 1 0,-1-1 0,1 1 1,-1-1-1,1 0 0,-1 1 0,1-1 1,0 1-1,-1-1 0,1 1 0,0-1 1,-1 1-1,1 0 0,0-1 0,-1 1 0,1 0 1,0 0-1,0-1 0,0 1 0,-1 0 1,1 0-1,0 0 0,0 0 0,-1 0 0,1 0 1,0 0-1,0 0 0,0 0 0,0 0-23,11 16 463,-8-9-228,11 10 201,0 2 1,-1 0 0,-1 0 0,0 2-437,-9-14 82,0 0 1,-1 1 0,0 0 0,0-1 0,-1 1 0,0 0 0,0 1 0,-1-1 0,0 0 0,0 0 0,-1 1 0,0-1 0,0 2-83,-1-8 34,0-1-1,1 1 0,-1-1 1,0 0-1,0 1 1,0-1-1,0 1 1,0-1-1,0 0 1,0 0-1,0 0 1,0 0-1,-1 0 1,1 0-1,-1 0 1,1 0-1,0 0 1,-1 0-1,1-1 1,-1 1-1,0-1 0,1 1 1,-1-1-1,1 1 1,-1-1-34,-6 2-359,0-1 1,0 0-1,1 0 0,-9 0 359,16-1-3535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3:55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6179,'0'0'720,"0"0"-560,5 133-96,5-92-64,-7-34 0,0-5-2849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3:56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5571,'0'0'1232,"0"0"-1088,0 0-48,0 149-16,0-81-16,0-4 16,0-6-64,8-15-16,-8-40-96,0-3-3073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3:57.8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0 3298,'0'0'2160,"0"0"-143,0 0-592,0 0 32,0 0-801,0 0-384,0 0-112,-50 0-96,37 0-32,3 5-16,2-3-16,0 3 0,6 4-48,2 5-1088,0-10-2242,0 3-1840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8:05.8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430 11 7203,'-25'-1'1027,"9"0"-789,-161-6 1717,141 6-1323,10 0 70,1 1 1,-9 2-703,28-1 71,0-1 1,1 1-1,-1 1 1,0-1-1,1 1 1,-1 0-1,1 0 1,0 0-1,-1 1 1,1 0 0,0 0-1,-1 1-71,4-1 11,0-1 0,0 0 0,0 0 0,1 1 0,-1-1 0,1 1 0,0 0 0,0-1 0,0 1 0,0 0-1,0 0 1,1-1 0,-1 1 0,1 0 0,0 0 0,0 0 0,0 0 0,0 0 0,0 0 0,1 1-11,0 4-1,0 0-1,1 0 1,0 0 0,0 0-1,1 0 1,3 5 1,6 11-7,2-1-1,16 19 8,-14-19 13,-1 0-1,8 18-12,-19-33 6,0 1 0,0 1 0,-1-1 0,0 0 0,-1 1 0,0 0 0,-1-1 0,0 1 0,0 6-6,-1-13 3,0 0-1,0 0 1,0-1 0,0 1 0,0 0-1,-1 0 1,1-1 0,-1 1 0,0 0-1,0-1 1,0 1 0,0-1 0,0 1-1,-1-1 1,0 2-3,0-2-4,-1-1 1,1 1-1,-1 0 0,1-1 1,-1 1-1,0-1 0,1 0 0,-1 0 1,0 0-1,0 0 0,0 0 1,0-1-1,0 1 0,-1-1 4,-4 2-35,-1-1-1,1 0 0,0 0 0,-1-1 1,1 0-1,0 0 0,-1-1 1,-1-1 35,10 2-20,-1 0-1,1 0 1,0-1 0,0 1 0,-1 0-1,1 0 1,0-1 0,0 1 0,0 0-1,-1-1 1,1 1 0,0 0 0,0 0-1,0-1 1,0 1 0,0 0 0,0-1-1,0 1 1,0 0 0,-1-1 0,1 1-1,0 0 1,1-1 0,-1 1 0,0-1 0,0 1-1,0 0 1,0-1 0,0 1 20,0-3-108,0 0 0,1 0 0,-1 0-1,1 1 1,0-1 0,0 0 0,0 0 0,0 1 0,0-1 0,1 1 0,-1-1 0,1 1 0,-1-1 0,1 1-1,0 0 1,0 0 0,0 0 0,1-1 108,6-4-942,0 0 0,1 0-1,0 1 1,4-2 942,20-10-3970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3:59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44 7363,'0'0'734,"0"0"-278,0 0-154,0 0-212,7 1-106,13-1 31,0-1 0,0-1 0,0 0 0,0-2 0,-1 0 0,6-3-15,7-1-42,1 1 0,10 1 42,-15 4 179,10 1-4881,-34 1 2843,-12 0 949,-14 0 1449,-61 1 3015,0 3 0,-13 6-3554,54-4 551,-58 9 971,113-10-1581,178 8-151,-67-10-3534,-105-3 508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4:00.3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347 7 160,'0'0'4197,"-27"3"-1810,-164 15 313,62-9-701,234-11-2688,17-7 689,-58 2-5114,18-6 5114,-62 7-3911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4:00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16 5026,'-76'9'4468,"45"-4"-3023,1-1 0,-12-1-1445,77-5-15,-1-2-1,1 0 0,1-3 16,-1 0-6,0 2 1,1 1-1,2 2 6,-10 2 108,-21 0 346,-17 0 153,-27-1 1397,33 0-5014,4 1-3630,2 0 1341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4:01.2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0 720,'0'0'1228,"0"0"-305,0 0-179,0 0-74,0 0-174,10 16 1566,3-14-2573,-10-1-4167,-3-1 3024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4:02.9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27 144,'21'10'1406,"-16"-8"-691,-5-2-171,0 0-346,0-5 5531,-1-18-4543,-6 13-267,6 11-479,7 6-497,11 7 256,-12-10 47,-11-8-150,3 0 131,9 4-65,15 5 20,-9 1-93,-35-9 20,1-4-5,14 4-22,14 3-57,0 1-19,-1 0 0,1 1 0,-1 0 0,0 0 0,1 1 0,-1-1 0,3 3-6,1 1 17,0-1 0,1-1-1,0 0 1,4 1-17,-13-5 91,-1 0 61,-6 0 56,1 0-203,1 0 1,0-1 0,-1 0-1,1 0 1,0 0-1,0 0 1,-1-1 0,0-1-6,-17-4-3,22 7 34,-1 0-1,1 0 0,0 0 1,-1 1-1,1-1 0,0 0 1,-1 0-1,1 1 0,0-1 1,0 0-1,-1 1 0,1-1 1,0 0-1,0 1 0,-1-1 1,1 0-1,0 1 0,0-1 1,0 0-1,0 1 0,0-1 1,0 1-1,-1-1 0,1 0 1,0 1-1,0-1 0,0 1 1,0-1-1,0 1 0,1-1 1,-1 0-1,0 1 0,0-1-30,0 4 128,-4 50 350,4 38-478,1-35-30,-1-56-119,1-2 95,0-1 1,0 1 0,0-1-1,0 1 1,0-1 0,0 1-1,-1-1 1,1 0 0,0 1-1,-1-3 54,5-16-71,-2-1 0,-1 0 1,0 1-1,-2-1 0,0 0 0,-2-5 71,1-27 17,1 53 135,0 0 120,0 0 27,0 4 29,-3 118 80,3-122-434,-2 0 27,2-1-4311,0-3 1197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4:04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 2337,'0'0'1233,"0"0"-97,0 0 337,0 0-3,0 0-454,0 0-314,-33 13 3238,33-13-3936,0 0 1,-1 0-1,1 1 0,0-1 0,0 0 0,0 0 0,0 0 0,0 0 0,0 0 0,-1 0 0,1 1 0,0-1 0,0 0 0,0 0 0,0 0 0,0 0 0,0 0 0,0 1 0,0-1 0,0 0 1,0 0-1,0 0 0,0 1 0,0-1 0,0 0 0,0 0 0,0 0 0,0 0 0,0 1 0,0-1 0,0 0 0,0 0 0,0 0 0,0 0 0,0 1 0,0-1 0,0 0 0,0 0 1,0 0-1,0 0 0,0 1 0,1-1 0,-1 0 0,0 0-4,10 4 29,12-1-15,138-3 170,-259-2 1217,99 2-1367,2 0-106,111 0 1502,-144-5-42,31 5-1482,0 0-239,0 0-844,0 0-1248,0 0-2070,0 0-2970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4:46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478 190 3762,'0'0'3169,"0"0"-2350,-25 0-525,-151 0 378,166 0-579,-85 1 2533,-50 7-2626,139-8 96,5 0-171,38-1-105,0-3 0,-1-1 0,0-1 0,25-9 180,37-6 13,62-5-1184,-411 35 1558,181-6 466,-16-3-853,36 0 1188,50 0-874,0 0-404,12 1 26,1-1 0,-1-1 0,1 0 0,-1 0 0,1-1 0,-1-1 0,1 0 64,25-5-14,73-4-77,0 4 1,109 8 90,-105 1-2007,-281 6 2333,-33 11-326,36-3 1870,-32-7-1870,227-10-58,0-1 0,-1-2-1,2-1 59,58-9 52,-64 12-44,440-45 110,-437 46 602,-55 4-953,0 1 1,0 1-1,1 2 0,-15 4 233,-32 7-475,-9-5 523,0-4 1,-1-4-1,-39-4-48,107 0 82,86-3-132,-1-3 1,-1-4-1,0-2 0,0-4 1,66-24 49,-131 38 2,10-2-4,0-2-1,0 0 0,-1-2 1,5-2 2,-18 9 24,-2 1 48,-2-2 4066,-8 2-4871,7 0 943,2 0-237,1 0-178,0 0-905,2 0-2486,1 0 2363,-2 0 208,6 0-3945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4:49.6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0 3057,'0'0'1911,"0"0"-681,0 0-451,0 0-275,0 0-91,0 0-5,0 1-370,0 0 0,-1 1 0,1-1-1,0 0 1,0 0 0,-1 0-1,1 0 1,0 0 0,0 0-1,0 0 1,0 0 0,1 1-1,-1-1 1,0 0 0,0 0-1,1 0-37,24 26 72,-21-23-144,1 0-1,-1 0 0,0 0 0,0 1 0,-1 0 0,1 1 73,-3-6-88,-1 0 203,-18 0 77,-94-11 3836,117 17-4180,2 0 158,-1 0 1,2-1-1,-1 0 0,0 0 0,1-1 0,4 2-6,-11-6 59,-1 0 56,-6-8 536,-3 0-495,-1-1 0,0 2 0,0 0 0,-1 0-1,0 1 1,0 0 0,0 1 0,-1 0 0,0 0-156,91 5 54,-78 0-36,-1 0 25,0 0 2,0 0-2,0 0 21,0 0-24,0 0-5,0 0 5,0 0 45,0 0 262,0 0 90,0 0-68,0 0-119,0 0-183,0 0-115,0 0-24,0 0 35,0 0 63,0 0-10,0 0-13,0 0 40,0 0-17,0 0 4,0 0 10,0 0 26,0 0-15,0 0-19,0 0-19,0 0-26,0 0-14,0 0 17,0 0 23,0 0-34,0 0-9,0 0 12,0 0-1,0 0-8,0 0 9,0 0 2,0 0 5,0 0 22,0 0 5,0 0-8,0 0-22,0 0 25,0 0-35,0 0-24,0 0-11,0 0 6,0 0 5,0 0 45,0 0-2,0 0 18,0 0 19,0 0-2,0 0-57,0 0-2,0 0-9,0 0 68,0 0 15,0 0-13,0 0-11,0 0 9,0 0 4,0 0 6,0 0-16,0 0 3,0 0-16,0 0-27,0 0 24,0 0 0,0 0-30,0 0 1,0 0-6,0 0 3,0 0-34,0 0-89,0 0-93,0 0-11,0 0 86,0 0 77,0 0 16,0 0-65,0 0 7,0 0 28,0 0 60,0 0 23,0 0 8,0 0 17,0 0-17,0 0-8,0 0-10,0 0 0,0 0 7,0 0-7,0 0 8,0 0 39,0 0 1,0 0-3,0 0 3,0 0 2,0 0-29,0 0-3,0 0 14,0 0-27,0 0-11,0 0-7,0 0 10,0 0 18,0 0 28,0 0 12,0 0-4,0 0 4,0 0-2,0 0 16,0 0-2,0 0 4,0 0-7,0 0-3,0 0-3,0 0-7,0 0 4,0 0-15,0 0-27,0 0 24,0 0 13,0 0 17,0 0-17,0 0 3,0 0 27,0 0-16,0 0-25,0 0-26,0 0 24,0 0 3,0 0-14,0 0 17,0 0-33,0 0-10,0 0-46,0 0-21,0 0 26,0 0-18,0 0 46,0 0 2,0 0-75,0 0 3,0 0-70,0 0-247,0 0-345,0 0-456,0 0-656,0 0-590,0-1-1208,0-5 394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5:16.6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78 512,'0'0'2770,"0"0"-2181,0 0-554,0 0-3,-2 3 2953,0 0-2898,0 0-1,-1 0 1,0 0-1,0-1 1,0 1-1,0-1 0,0 0 1,0 1-1,0-1 1,-1-1-1,1 1 1,-3 0-87,-44 18 171,54-30-519,17-16 323,-10 13 58,0 1-1,1 0 1,6-5-33,-18 17 9,0 0 0,0 0 1,0 0-1,-1 0 0,1 0 0,0 0 0,0 0 1,0 0-1,0 0 0,-1 0 0,1-1 1,0 1-1,0 0 0,0 0 0,0 0 0,0 0 1,0 0-1,-1 0 0,1-1 0,0 1 1,0 0-1,0 0 0,0 0 0,0 0 0,0-1 1,0 1-1,0 0 0,0 0 0,0 0 1,0-1-1,0 1 0,0 0 0,0 0 0,0 0 1,0 0-1,0-1 0,0 1 0,0 0 1,0 0-1,0 0 0,0-1 0,0 1 0,0 0 1,0 0-1,0 0 0,0 0 0,1 0 1,-1-1-1,0 1 0,0 0 0,0 0 0,0 0 1,0 0-10,-17 3 253,11 1-248,1 0 1,0 1 0,0 0 0,1 0 0,0 1 0,-1-1 0,2 1-1,-1 0 1,-1 4-6,-15 19 4,17-24-36,3-4-30,0-1-15,0-3 10,0-3 70,1 1-1,1-1 1,-1 1-1,1 0 1,0 0 0,0-1-1,0 1 1,1 0-1,0 1 1,1-3-3,36-51 55,-34 50-53,-23 14 945,10 0-916,1 1 1,-1 0-1,1 0 0,1 0 1,-1 1-1,1 0 0,1 0 1,-3 4-32,-19 32 98,25-43-109,1-1 0,0 0-1,-1 1 1,1-1 0,0 0-1,-1 1 1,1-1-1,-1 0 1,1 0 0,0 0-1,-1 1 1,1-1 0,-1 0-1,1 0 1,-1 0-1,1 0 1,-1 0 0,1 0-1,-1 0 1,1 0 0,-1 0-1,1 0 1,0 0-1,-1 0 1,1 0 0,-1 0-1,1 0 1,-1 0 11,1-1-8,0 1 0,0 0 1,-1 0-1,1 0 0,0 0 0,0 0 0,0 0 1,-1 0-1,1 0 0,0 0 0,0 0 0,-1 0 1,1 0-1,0 0 0,0 0 0,0 0 1,-1 0-1,1 0 0,0 0 0,0 0 0,-1 0 1,1 0-1,0 0 0,0 0 0,0 0 0,-1 0 1,1 1-1,0-1 0,0 0 0,0 0 0,-1 0 1,1 0-1,0 1 0,0-1 0,0 0 0,0 0 1,0 0-1,0 1 0,-1-1 0,1 0 1,0 0-1,0 0 0,0 1 0,0-1 0,0 0 1,0 0-1,0 1 0,0-1 0,0 0 0,0 0 1,0 0-1,0 1 0,0-1 0,0 0 0,0 1 8,3-1-2000,-1 0-1928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5:28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0 1937,'0'0'2017,"0"0"-1297,0 0-576,0 0-16,0 0-32,0 0 64,0 0 177,-18 39-193,18-39-64,0 0-80,0 2-208,-3 3-1297,-2-3-1489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8:07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1 6291,'0'0'1142,"0"0"-203,0 0 96,-24 1 88,-73 5-232,94-6-842,-1 1 0,0-1 0,1 1 0,-1 0 0,1-1 0,-1 2 0,1-1 0,-1 0 0,1 1 0,0-1 0,0 1 0,0 0 0,0 0 0,0 1 0,0-1 0,0 0 0,1 1 0,-1 0 0,1-1 0,0 1 0,0 0 0,0 0 0,-1 3-49,0 1 11,0 1 0,1 0-1,0 0 1,1-1 0,0 1-1,0 0 1,0 0 0,1 2-11,0 0 28,-2 13-26,2 0 0,1 0 1,0 0-3,1-14-4,-1 1 1,1-1-1,0 0 1,1 0-1,0 0 1,1 0-1,0 0 0,3 4 4,2 2-132,1 0-1,0 0 0,1-1 0,2 1 133,-8-10-491,0 1-1,1-2 0,-1 1 1,1 0-1,0-1 0,0 0 1,0-1-1,1 1 0,0-1 1,6 2 491,1-3-4536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5:28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12 368,'-44'42'1297,"43"-41"-1200,0 0 1,-1 0 0,1 0-1,0 0 1,0 0-1,-1-1 1,1 1 0,-1-1-1,1 1 1,-1-1-1,1 1 1,-1-1-1,1 0 1,-1 0 0,1 1-1,-1-1 1,1 0-1,-1 0 1,1-1 0,-1 1-1,1 0 1,-1 0-1,1-1 1,-1 1 0,1-1-1,-1 0 1,1 1-1,0-1 1,-1 0 0,1 0-1,0 1 1,0-1-1,0 0 1,-1 0 0,1-1-1,0 1 1,0 0-1,0-1-97,-9-6 742,-7-2 1064,12 7-202,12 6-1250,-4 0-337,0 0-1,0 0 0,-1 0 1,1 1-1,0-1 0,-1 1 1,0-1-1,0 1 0,0 0 1,0 0-1,-1 0 1,0 0-1,1 0 0,-1 0 1,0 2-17,-1-6 64,0 0 48,0 0 58,-16-17 543,9 7-718,1 0 0,0-1 0,0 0 0,1 0 0,0-1 5,3 7 1,1 3-113,1 11-352,2 17 447,1 1 1,2 0 0,6 21 16,1 11-32,-4-42-2142,-8-17-2345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5:40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63 255 7331,'0'0'715,"0"0"-274,0 0-255,0 0 86,14-20-101,-14 20-171,19-25 54,0 0-1,7-5-53,-21 26 11,-1 0 1,0 1-1,1-1 1,0 1-1,0 0 1,0 0-1,0 1 1,0 0-1,1 0 1,-1 0-1,1 0 1,-1 1-1,1 0 1,0 0-1,0 0 1,-1 1-1,5 0-11,6-1 37,85-4 508,69 6-545,-112 0 45,-15 2 13,-1 2 0,1 2 0,-2 2 0,1 1 0,14 8-58,-54-18 86,-98-4 1770,-41-3-1919,-92-9 476,-115 11-413,338 4 116,5-1-151,6 0-198,22-1 193,-1 0-1,0 2 1,0 1-1,10 2 41,20-1 37,301 7 44,-248-5-58,90 0-1995,-303-4 2090,-263 5-48,245 3 881,-120 22-951,174-18 859,65-9-624,7-1-216,13 1-94,79-3 91,75-12-16,96-13-133,171 8 133,-1081 39 112,328-12 181,327-10-365,1 0 0,-1-1-1,0-1 1,0 0 0,0 0 0,5-3 72,32-8 6,53-5 11,1 5 1,84 0-18,190 9 77,-297 5-55,-122 0-28,-283 4-164,208 3 34,-92 17 136,104-9 224,-42-1-224,175-18-92,0-1 0,0-1 0,6-3 92,62-14 49,4 12-9,1 5-1,93 5-39,-88 2 4,-539 25 196,174-6 173,318-21-350,58-3-14,93-12 11,80-9 24,-453 23 415,-140 2-285,614-5-110,-311 5 48,-8 0 101,-152-2-557,572-18 392,-302 20 197,-470 11-173,224-1-72,-13-6 0,148-4-45,13-1-291,199-38 336,-209 39 0,21-2 6,-1-1 1,1-1-1,-1-1 1,1-2-1,10-4-6,-32 8 483,-1 2-4230,-1 1-4234,1 0 5489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4:59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321 111 8788,'0'0'1051,"0"0"-773,0 0 58,0 0 755,0 0-59,0 0-586,0 0-222,0 0 22,6-6 353,-4 6-411,-3 6 492,-109 209-211,36-76-439,51-95-7,-15 32 2,38-76-32,0 0 0,0 0 0,0 1 1,0-1-1,-1 0 0,1 0 0,0 0 0,0 0 1,0 0-1,0 0 0,0 1 0,0-1 0,0 0 1,0 0-1,0 0 0,0 0 0,0 0 0,0 1 0,-1-1 1,1 0-1,0 0 0,0 0 0,0 0 0,0 1 1,0-1-1,0 0 0,1 0 0,-1 0 0,0 0 1,0 1-1,0-1 0,0 0 0,0 0 0,0 0 1,0 0-1,0 0 0,0 1 0,0-1 0,0 0 1,0 0-1,1 0 0,-1 0 0,0 0 0,0 0 1,0 0-1,0 1 0,0-1 0,1 0 0,-1 0 1,0 0-1,0 0 0,0 0 0,0 0 0,0 0 1,1 0-1,-1 0 0,0 0 0,0 0 0,0 0 1,0 0-1,1 0 0,-1 0 0,0 0 0,0 0 1,0 0-1,0 0 0,1 0 0,-1 0 0,0 0 1,0 0 6,11-7-565,-2-1 551,-1 0 0,-1 0 0,0-1 0,6-9 14,-9 13 13,-1 0 1,0 0 0,0 0-1,-1 0 1,0-1-1,0 1 1,0-1 0,0 1-1,-1-1 1,0 0 0,0-1-14,-21 7 237,15 1-233,-1 1 1,1 1-1,0-1 0,0 1 1,0 0-1,0 0 0,0 0 1,0 1-1,1-1 0,0 1 1,0 0-1,0 1 0,0-1 1,1 1-1,-1-1 0,0 3-4,-11 16 19,0 2 0,-7 17-19,22-41-3,-7 14-167,9-11-27,8-12-87,16-18-91,-1-1 1,-1-2-1,-1 0 0,15-28 375,15-30-1382,4-18 1382,-40 73-75,-1-1 0,-1 0-1,-2-1 1,-1 0 0,-2-1 0,-1-1 75,-9 35 34,1 0 0,-1 0 1,0 1-1,1-1 0,-1 0 0,0 0 0,0 0 1,0 0-1,0 0 0,0 0 0,0 0 0,0 0 0,0 0 1,-1 0-1,1 0 0,0 0 0,0 0 0,-1 0 1,1 0-1,-1 0 0,1 0 0,-1 0 0,1 0 1,-1 1-1,1-1 0,-1 0 0,0 0 0,0 1 0,1-1 1,-1 0-1,0 1 0,0-1 0,0 1 0,0-1 1,1 1-1,-1-1 0,0 1 0,0 0 0,0-1 1,0 1-1,0 0 0,0 0 0,0 0 0,0 0 1,0 0-1,0 0 0,0 0 0,0 0 0,0 0 0,0 0 1,0 1-1,0-1 0,0 0 0,0 1-34,-7 0 135,1 1 0,-1 1-1,1 0 1,0 0 0,0 0 0,-4 3-135,-5 4 64,1 1 1,1 1 0,0 0-1,0 1 1,2 0 0,-1 1-1,-2 6-64,-11 14 157,2 2-1,-12 25-156,14-21 55,-8 23-55,25-52 7,0 1-1,1 0 0,1-1 0,0 2 1,1-1-1,0 0 0,0 12-6,2-23-6,0 0 0,0 0 0,0-1 0,1 1 0,-1 0 0,0 0 0,0 0 0,1-1 0,-1 1 0,0 0 0,1 0 0,-1-1 0,1 1 0,-1 0 0,1-1 0,-1 1 0,1-1 0,-1 1 0,1-1 0,0 1 0,-1-1 0,1 1 0,0-1 0,-1 1-1,1-1 1,0 0 0,0 0 0,0 1 0,-1-1 0,1 0 0,0 0 0,0 0 0,0 0 0,-1 0 0,1 0 0,0 0 6,34-2-145,-29 1 149,1-1-29,0 1-1,1-2 1,-1 1-1,0-1 1,0 0-1,-1-1 0,1 1 1,-1-2-1,0 1 1,0 0-1,0-1 0,0 0 1,-1-1-1,0 1 1,0-1-1,0 0 1,2-4 25,-7 10 1,0 0 1,0 0-1,0-1 1,0 1 0,0 0-1,0 0 1,0 0-1,0 0 1,1 0-1,-1-1 1,0 1 0,0 0-1,0 0 1,0 0-1,0-1 1,0 1 0,0 0-1,0 0 1,0 0-1,0 0 1,0-1-1,0 1 1,0 0 0,0 0-1,0 0 1,-1 0-1,1-1 1,0 1 0,0 0-1,0 0 1,0 0-1,0 0 1,0 0-1,0-1 1,0 1 0,0 0-1,-1 0 1,1 0-1,0 0 1,0 0 0,0 0-1,0 0 1,-1-1-2,-9 0 153,-12 2 100,16 1-232,-1 0 0,1 0 0,0 1 0,0 0 0,0 0 0,0 0 0,0 1 0,0 0 0,1 0-1,-1 1-20,-14 9 133,31-11-5171,14-1 3294,-16-2-2084,-4 0-22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5:06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 8500,'0'0'1681,"0"0"-689,0 0-432,0 0-320,-25 181 273,25-97-369,0-1-80,2-5 128,3-10 0,-2-8-16,-3-16-160,0-17 16,0-6 0,0-14-32,0-7-272,0 0-1745,0-19-1104,0-11-1457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5:06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3 338 5843,'0'0'1472,"0"0"-1119,-3-168 255,23 116 480,8 4-463,0 13-257,0 10-48,-5 16-208,0 9-64,-5 0 0,0 34 272,-3 24 577,-5 13-193,6 4-576,-1-6-128,-13-51-4178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5:07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214 102 5186,'1'21'1497,"11"275"2548,-12 186-2447,0-482-1878,0-3-465,-1-20 221,-1 0-1,-1 0 1,-1 1-1,-1-1 1,-1 1-1,-8-21 525,-14-25-1390,-20-35 1390,13 30-237,-2-14 237,28 63 58,1-1 1,1-1-1,1 1 1,1-1-1,0-17-58,3 19 356,0 0 0,2-1 1,1 1-1,2-7-356,-2 27 56,1 0-1,-1 0 1,1 0 0,0 0-1,0 0 1,0 0 0,0 1 0,1-1-1,-1 1 1,1-1 0,0 1 0,0 0-1,0 0 1,1 0 0,-1 1 0,1-1-1,-1 1 1,1 0 0,0 0-1,0 0 1,0 0 0,0 1 0,2-1-56,6-2 88,1 0 0,1 1 0,-1 0 1,0 1-1,1 1 0,12 0-88,-24 1 3,-1 0 0,1 0 0,0 0 0,-1 0 0,1 0 0,-1 1 0,1-1 0,-1 1-1,1-1 1,-1 1 0,1 0 0,-1-1 0,0 1 0,1 0 0,-1 0 0,0 0 0,0 0 0,0 0 0,1 0-1,-1 0 1,0 0 0,0 1 0,-1-1 0,1 0 0,0 1 0,0-1 0,-1 0 0,1 1-3,1 4 43,0 1 1,0 0-1,-1 0 0,0-1 1,0 1-1,-1 0-43,1 1 45,3 55-2156,-2 33 2111,-2-73-1987,0 6-3813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5:08.4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 7780,'0'0'1888,"0"0"-543,0 0-641,0 0-111,0 0-337,-36 176-192,16-73-64,12-55-4098,-2 0-2865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5:10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60 135 3778,'0'0'1203,"0"0"-640,0 0 96,-6-21 251,-3-5-594,3 11 39,1-1-1,1 0 0,0 0 1,0-8-355,3 26 6073,-4 28-5503,4 2-367,-13 351 189,14-376-447,1 15-311,-1-22 266,0 1 1,0-1-1,0 0 1,0 1 0,0-1-1,0 0 1,0 1 0,0-1-1,1 0 1,-1 1 0,0-1-1,0 0 1,0 0 0,0 1-1,1-1 1,-1 0-1,0 1 1,0-1 0,1 0-1,-1 0 1,0 1 0,0-1-1,1 0 1,-1 0 0,0 0-1,1 0 1,-1 1 0,0-1-1,1 0 1,-1 0-1,0 0 1,1 0 0,-1 0-1,0 0 1,1 0 0,-1 0-1,0 0 1,1 0 0,-1 0-1,0 0 1,1 0 0,-1 0-1,0 0 1,1 0-1,-1 0 1,0-1 99,8-4-4418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5:14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0 7876,'0'0'928,"0"0"-640,-30 177-96,14-35 80,1 41-272,10-96-2353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5:16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16 207 8772,'0'0'1297,"0"0"-556,0 0-445,0 0 350,0 0 298,0 0-477,-3 0-368,-9-2 295,13-5 482,3-7-772,-4 14 32,0 0 5,0 0-12,0 3-66,1 0 1,-1 0 0,1 1-1,-1-1 1,0 0 0,0 0 0,-1 1-1,1-1 1,0 0-64,-1 8 35,-2 19-97,3-30-63,2 0 48,2 0 74,-1 0 0,1 0 0,-1 0-1,1-1 1,-1 1 0,0-1 0,1 0 0,-1 0 0,0 0 0,0-1 0,1 1 0,-1-1 0,0 0 0,0 0 0,-1 0 0,1 0 0,0 0-1,-1 0 1,1-1 0,0-1 3,-2 4 110,-1 0 58,0 3 181,-1 5-242,0 0 1,-1-1-1,0 1 0,0 0 0,-1 0 0,1-1 0,-2 0 0,-2 6-107,2-5-21,0 0 0,0 0 0,1 1 0,1-1 0,-1 1 0,1 0 0,1 0 0,-2 8 21,22-37-289,-12 7 291,-1-1 0,0-1 0,-1 1-1,0-1 1,-1 0 0,-1 0 0,2-13-2,-1-7 86,-2-1 0,-2-33-86,0 65 23,0 1 0,0-1 0,-1 1 0,0-1 1,1 1-1,-1-1 0,-1 1 0,1-1 1,0 1-1,-1 0 0,0 0 0,1 0 0,-1 0 1,-1 0-1,1 0 0,-1-1-23,-2-1 78,-1 1 0,1-1 0,-1 1 0,0 0 0,0 1 0,-1 0 0,-5-3-78,12 6-71,0 0 0,-1 0 0,1 0 0,0 0-1,-1 0 1,1 0 0,0-1 0,0 1 0,-1 0 0,1 0-1,0 0 1,0 0 0,-1-1 0,1 1 0,0 0-1,0 0 1,-1-1 0,1 1 0,0 0 0,0 0 0,0-1-1,0 1 1,0 0 0,-1-1 0,1 1 0,0 0-1,0 0 1,0-1 0,0 1 0,0 0 0,0-1 0,0 1-1,0 0 1,0-1 0,0 1 71,0-1-409,0 1-6028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8:08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33 6579,'0'0'1467,"0"0"-405,0 0-67,0 0 11,0 0-526,-18 17-338,-3 5-133,0 1 0,-7 11-9,26-31 0,0 0-1,0 0 0,0 1 0,1-1 0,-1 1 0,1-1 0,0 1 0,0 0 1,0-1-1,0 1 0,1 0 0,0 0 0,-1 0 0,1-1 0,1 1 0,-1 0 1,0 0-1,1-1 0,0 1 0,0 0 0,0 0 0,0-1 0,1 1 0,-1-1 1,1 0-1,0 1 1,3 3-19,0 0 0,0 0 0,0 0 0,1-1 1,0 0-1,1 0 0,-1 0 0,1-1 0,3 2 19,-4-3-29,0-1 0,0 0-1,0 0 1,0 0 0,0-1-1,0 0 1,1-1 0,-1 1 0,6-1 29,-9 0-76,1-1 0,0 0 1,0 0-1,0 0 0,0 0 1,0-1-1,0 1 0,0-1 1,-1 0-1,1 0 0,0-1 1,-1 1-1,1-1 0,-1 0 1,1 0-1,-1 0 0,2-1 76,1-3-109,0 0-1,-1-1 1,0 0-1,0 0 1,0 0-1,-1 0 0,0-1 1,0 1-1,-1-1 1,0 0-1,0 0 1,-1-1-1,0-1 110,2-4 14,-2 0 0,0-1 0,-1 0 0,0 1 0,-1-1 0,-1 1 0,-1-10-14,2 22 29,-1 0 0,0-1 0,1 1-1,-1 0 1,0 0 0,0 0 0,0 0 0,-1 0-1,1 0 1,0 0 0,-1 0 0,1 0-1,-1 0 1,0 1 0,1-1 0,-1 1 0,0-1-1,0 1 1,0 0 0,0 0 0,-1-1-29,-21-17 793,23 15-707,1 3-374,7 0 143,0 0 0,1 1 1,0-1-1,-1 1 0,1 1 1,1 0 144,17 0-226,-11-1 126,-8 0 58,1-1 0,-1 2 0,1-1-1,-1 1 1,4 1 42,-9-1-18,0-1 1,1 1-1,-1 0 0,0 0 0,0 0 1,0 1-1,1-1 0,-1 0 0,0 1 0,-1-1 1,1 1-1,0 0 0,0 0 0,-1-1 1,1 1-1,-1 0 0,1 0 0,-1 1 0,0-1 18,5 10 199,-1 1-1,-1 0 0,0 0 1,0 0-1,1 13-198,6 71 468,-8-63-471,5 48 22,-5-73-377,0-9 39,-1-6 99,4-59 321,-2 18 209,3-1 0,6-23-310,-12 66 41,0 0 0,1 1 1,0-1-1,-1 1 1,1 0-1,1 0 0,-1-1 1,1 1-1,-1 1 1,1-1-1,0 0 0,0 1 1,1-1-1,-1 1 1,1 0-1,0 0 0,0 0 1,0 1-1,0-1 1,0 1-1,0 0 0,1 0 1,3 0-42,8-2-235,-1 1 0,1 1 1,0 0-1,1 1 0,-1 1 1,4 1 234,-2-1-753,-10 0-4223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5:17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258 88 10533,'0'0'1315,"0"0"-509,0 0-169,0 0-116,-14 6-316,-42 17-232,74-70-178,-17 44 225,-1-1 0,1 0 0,0 0 0,-1 0 0,0 0 1,0 0-1,0 0 0,-1 0-20,1 3 21,0-1 1,0 1-1,-1 0 1,1 0-1,0 0 0,-1-1 1,1 1-1,-1 0 1,0 0-1,1 0 1,-1 0-1,0 0 0,1 0 1,-1 0-1,0 0 1,0 0-1,0 1 1,0-1-1,0 0 0,0 0 1,0 1-1,0-1 1,-1 0-22,-13-2 269,0 0 1,0 1-1,-1 0 0,1 2 1,0-1-1,0 2 1,-1 0-1,-3 2-269,16-3 34,0 0-1,0 1 1,0 0-1,0 0 1,0-1 0,0 2-1,0-1 1,0 0-1,0 1 1,0-1-1,1 1-33,0-1 9,1 0 1,0 0-1,0 0 0,0 0 0,0 0 0,0 0 0,0 1 0,1-1 0,-1 0 1,0 1-1,0-1 0,1 0 0,-1 1 0,1-1 0,0 1 0,-1-1 0,1 1 1,0-1-1,0 1 0,0-1 0,0 1 0,0-1 0,0 1-9,0-1-4,0 0 1,0-1-1,0 1 0,0 0 0,0-1 0,1 1 0,-1 0 0,0-1 1,0 1-1,1-1 0,-1 1 0,0 0 0,1-1 0,-1 1 1,1-1-1,-1 1 0,1-1 0,-1 1 0,1-1 0,-1 0 1,1 1-1,-1-1 0,1 0 0,-1 1 0,1-1 4,6 3-16,0 0 0,0 0 0,1-1 1,-1 0-1,0 0 0,1-1 0,-1 0 0,6 0 16,69 0-62,-61-2 14,2 0-119,1-2 0,-1 0 0,-1-2 1,1 0-1,-1-1 0,16-8 167,-38 14-4,1 0-1,-1-1 0,1 1 1,-1-1-1,1 1 1,0 0-1,-1-1 0,1 1 1,0 0-1,-1 0 1,1 0-1,0 0 0,-1-1 1,1 1-1,0 0 1,0 0-1,-1 0 0,1 0 1,0 0-1,-1 1 1,1-1-1,0 0 0,-1 0 1,1 0-1,0 1 0,-1-1 1,1 0 4,-10 15-45,-8 9-362,6 13-913,8-7-2440,3-5-2885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5:18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1 5475,'0'0'3735,"0"0"-1494,0 0-1081,0 0-477,0 0-240,0 0-118,-11 8-130,-31 28-123,31-28-80,11-8-42,0 0-33,0 0 59,-21 2 2271,4-2-1848,15 1-381,0 0-1,1 0 0,-1 0 0,1 1 1,0-1-1,-1 0 0,1 1 0,0-1 1,0 1-1,0-1 0,0 1 0,0 0 1,0 0-1,0-1 0,0 1 0,1 0 1,-1 0-1,1 0 0,-1 0 0,1-1 1,0 1-1,0 1-17,-1-2-2,1 1 0,0-1 0,0 0 0,-1 1 0,1-1-1,0 1 1,1-1 0,-1 1 0,0-1 0,0 1 0,1-1 0,-1 0 0,0 1 0,1-1 0,0 0 0,-1 1 0,1-1 0,0 0 0,0 1 0,-1-1 0,1 0 0,0 0 0,0 0 0,0 0 0,0 0 0,1 0 0,-1 0 0,0-1 0,1 2 2,2-1-62,1 0 1,-1 1 0,0-2 0,0 1 0,1 0 0,-1-1 0,0 0 0,1 0-1,-1 0 1,0-1 0,1 1 0,-1-1 0,0 0 0,0 0 0,1-1 0,-1 1-1,0-1 1,0 0 0,-1 0 0,1 0 0,0-1 0,-1 1 0,1-1 0,-1 0 0,0 0-1,0 0 1,0 0 0,0 0 0,0-1 0,-1 1 0,0-1 0,0 0 0,2-4 61,-4 8 37,0-1 0,0 1 1,-1 0-1,1-1 1,0 1-1,0 0 1,-1-1-1,1 1 0,0 0 1,0-1-1,-1 1 1,1 0-1,0 0 0,-1-1 1,1 1-1,-1 0 1,1 0-1,0 0 1,-1 0-1,1-1 0,0 1 1,-1 0-1,1 0 1,-1 0-1,1 0 0,-1 0 1,1 0-1,0 0 1,-1 0-1,1 0 1,-1 0-1,1 0 0,0 0 1,-1 0-38,-24 0 317,17 0-330,4-9-6243,-2-4-3522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5:20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2577,'0'0'0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1:36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38 131 3394,'0'0'1085,"0"0"-588,0 0 223,0 0 555,0 0-221,0 0-379,0 0-93,0-2-379,0 0 0,0 0 0,0 0 1,0 0-1,-1 0 0,1 1 0,-1-1 1,1 0-1,-1 0 0,0 0 0,0-1-203,-1 3 66,1-1-1,0 1 0,0 0 0,0-1 1,-1 1-1,1 0 0,0 0 0,0 0 1,-1 0-1,1 0 0,0 0 1,0 0-1,-1 0 0,1 0 0,0 1 1,0-1-1,-1 1 0,1-1 0,0 1-65,0-1 36,0 1-1,1 0 0,-1-1 0,1 1 0,-1 0 0,1-1 0,-1 1 0,1 0 0,0 0 1,-1-1-1,1 1 0,0 0 0,-1 0 0,1-1 0,0 1 0,0 0 0,0 0 1,0 0-1,0 0 0,0-1 0,0 2-35,0 1 22,1 1 1,-1-1 0,1 1-1,0-1 1,0 0 0,1 1-1,-1-1 1,1 0-1,-1 0 1,1 0 0,0 0-1,1 1-22,0-1-2,0 0-1,1 0 1,-1 0-1,0-1 1,1 1 0,-1-1-1,1 0 1,0 0-1,0-1 1,0 1-1,0-1 1,0 1-1,0-1 1,4 0 2,0 0-18,0 0 0,1-1 0,-1 0 0,0 0 0,0-1 0,0 0 0,1 0 18,-6 0 0,0 0 0,0 0 0,-1 0 0,1 0 0,0 0 0,-1-1 0,1 1 0,-1-1-1,1 0 1,-1 1 0,0-1 0,0 0 0,0 0 0,0-1 0,0 1 0,0 0 0,-1-1 0,1 1 0,-1-1-1,1 1 1,-1-1 0,0 0 0,0 1 0,0-1 0,-1 0 0,1 0 0,1-8-1,0 0-1,0-1 1,-2 1-1,1 0 1,-1-1 0,-1 0 1,1 9 4,-1 0 0,1 1 0,-1-1 1,1 1-1,-1-1 0,0 1 0,0-1 1,0 1-1,-1 0 0,1-1 0,0 1 1,-1 0-1,0 0 0,1 0 1,-1 0-1,0 0 0,0 0 0,0 1 1,0-1-1,0 0 0,-1 1 0,1 0 1,0 0-1,-1-1 0,1 1 0,-1 1 1,1-1-1,-1 0 0,1 1 0,-1-1-4,-11-2 16,-1 1-1,1 0 0,-1 2 0,0-1 0,1 2-15,6-1 7,7-1 1,-1 1 0,1 1 1,-1-1-1,1 0 0,-1 0 0,1 1 0,-1-1 0,1 0 0,-1 1 0,1 0 0,0-1 0,-1 1 0,1 0 1,0 0-1,-1-1 0,1 1 0,0 0 0,0 0 0,0 1 0,0-1 0,0 0 0,0 0 0,0 0 0,0 1 1,1-1-1,-1 0 0,0 1 0,1-1 0,-1 1 0,1-1 0,-1 1 0,1 0-8,-1 6 12,0 0 0,0 0 1,1 1-1,0-1 0,1 6-12,-1-4-16,1-7 13,-1-1-1,0 1 1,1-1-1,0 1 0,0-1 1,0 1-1,0-1 0,0 1 1,0-1-1,0 0 0,1 1 1,-1-1-1,1 0 1,0 0-1,0 0 0,0 0 1,0-1-1,0 1 0,0 0 1,0-1-1,0 1 0,1-1 1,-1 0-1,0 0 0,1 0 1,-1 0-1,1 0 1,-1 0-1,1-1 0,0 1 4,12 1-10,0 1 0,0-2 0,0 0-1,13-1 11,-24 0 1,4 0-9,-1 0-1,1-1 0,0 0 1,-1 0-1,0-1 1,1 0-1,-1 0 1,0-1-1,0 0 1,0 0-1,0-1 1,-1 0-1,1 0 1,-1 0-1,0-1 0,-1 0 1,1 0-1,-1-1 1,0 1-1,3-5 9,-17 22 184,-1 0 0,2 1 1,0 0-1,0 1 0,0 3-184,7-13 0,1-3-72,0-1 0,0-4-267,0-17-1681,0 3-2331,0-2-2434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1:42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3570,'0'0'96,"48"173"48,-28-76 176,-7 2 192,-8 5 48,-5-2-352,0-5-111,0-72-97,0-10-881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2:18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11093,'0'0'587,"0"0"-275,0 0-325,17 10-110,244 144 403,-186-109-336,62 40 524,-110-65-1205,0 0-1,-1 1 0,17 20 738,-33-29-3540,-9-9-2407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2:18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6067,'0'0'208,"0"0"432,0 0 417,133 36 351,-103 0-383,-2 2-33,-8 7-416,-8 0-319,-9 3 15,-3 1-144,0 1 16,-20-3-16,-10-1-128,-11-4-448,21-37-2322,-2-1-3681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2:17.0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1 6835,'0'0'1302,"0"0"-1118,0 0-248,-14 11-133,-41 34-390,54-45 420,-1 1 0,1 0 0,0 0 0,-1 0 0,1 1 1,0-1-1,0 0 0,0 0 0,0 1 0,0-1 0,0 0 0,0 1 1,1-1-1,-1 1 0,0-1 0,1 1 0,-1-1 0,1 1 0,-1 0 0,1-1 1,0 1 166,-2 8-130,-19 25 776,13-23-274,0 2 1,0-1-1,1 1 0,1 1 0,0-1 0,-3 15-372,9-20-801,0-9-1274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2:17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377 314 6243,'0'0'907,"0"0"-101,0 0 186,0 0 67,0 0-493,-2-11-449,1 4-102,0 0 0,1 0-1,0 0 1,0 0 0,1 0-1,0 0 1,0 0 0,0 0-1,1 0 1,0 1 0,0-1-1,1 1 1,0-1 0,3-4-15,26-40 55,38-46-55,-41 58 46,-22 31 368,-8 11 950,-15 18-405,-99 108-474,-11 28-485,24-28-2,-64 57 2,166-186-18,0 0 0,0 0 0,0 0 0,0 0 0,0 1 0,0-1 0,0 0 0,0 0 0,0 0 0,0 0 0,0 1 0,0-1 0,0 0 0,0 0 0,-1 0 0,1 0 0,0 0 0,0 1 0,0-1 0,0 0 0,0 0 0,0 0 0,-1 0 0,1 0 0,0 0 0,0 0 0,0 0 0,0 1 0,0-1 0,-1 0 0,1 0 0,0 0 0,0 0 0,0 0 0,0 0 0,-1 0 0,1 0 0,0 0 0,0 0 0,0 0 0,0 0 0,-1 0 0,1 0 1,0 0-1,0-1 0,0 1 0,0 0 0,-1 0 0,1 0 0,0 0 0,0 0 0,0 0 0,0 0 0,0 0 0,-1 0 0,1-1 18,2-12-1007,-1 11 1116,4-15-131,0 0 0,2 1 0,0-1 0,0 1 0,2 1 0,0-1 0,6-6 22,22-29-641,24-22 641,-39 46-699,15-15-802,1 10-2614,-9 13-319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2:23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0 3442,'0'0'1656,"-2"25"-1207,0 11-407,-2 32 348,-4 2-390,0 10 2003,2 71-2003,6-149 17,0 0 0,0 0 0,1 1 0,-1-1 0,1 0 0,-1 0 0,1 0 0,0 0 0,0-1 0,0 1 0,0 0 0,0 0 0,0 0 0,1-1 0,-1 1 0,0 0 0,1-1 0,0 0 0,-1 1 0,1-1 0,0 0 0,-1 0 0,1 0 0,0 0 0,0 0 0,0 0 0,0 0 0,0-1 0,0 1 0,0-1 0,1 1-17,10 1 125,-1 0 0,0-1-1,1 0 1,11-1-125,-17 0 28,4 0 49,1-1 1,-1 0-1,0 0 0,1-1 0,-1-1 1,2-1-78,-8 3-306,1-2-1,-1 1 1,1 0 0,-1-1 0,0 0 0,0 0 0,0-1 0,-1 1 0,1-1 0,-1 0 0,0 0 0,3-4 306,3-6-5827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8:08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0 193 4178,'0'0'3554,"0"0"-2783,25 9-790,83 24 40,-101-31-17,0-1 0,0 1 1,0-1-1,0-1 0,0 1 0,0-1 0,1 0 0,-1-1 0,0 0 0,0 0 1,0-1-1,0 1 0,0-1 0,-1-1 0,1 1 0,0-1 0,-1-1 0,0 1 0,0-1 1,0 0-1,0 0 0,4-5-4,-3 2-9,-2 1 0,1-1 0,-1 0 0,0 0 0,0 0 0,-1-1 0,0 1 0,0-1 0,-1 0 0,0-1 0,0 1 0,-1 0 0,0-1 0,-1 1 0,0-1 0,0-2 9,0 7 8,-1 0 1,0 0-1,0 0 1,0 0-1,-1-1 0,1 1 1,-1 0-1,0 0 1,-1-3-9,1 6 24,0 0 0,0-1 1,0 1-1,0 0 0,-1 0 1,1-1-1,0 1 0,0 0 0,-1 1 1,1-1-1,-1 0 0,1 0 1,-1 0-1,1 1 0,-1-1 1,1 1-1,-1-1 0,0 1 1,1 0-1,-1 0 0,0-1 1,1 1-1,-3 0-24,-2-1 127,-1 1 1,1-1-1,-1 1 0,1 0 1,-1 1-1,1-1 0,-1 1 1,1 1-1,-1-1 0,1 1 1,0 0-1,-1 1 1,1-1-1,1 1 0,-1 0 1,0 1-1,1-1 0,-1 1 1,1 0-1,0 1 0,1-1 1,-1 1-1,-3 4-127,0 1 98,0 0-1,1 1 1,0 0-1,1 1 1,0 0-1,1 0 0,0 0 1,-3 12-98,3-4 91,1 0-1,1 1 1,1-1-1,1 1 1,1 6-91,-1-19 10,1-1 0,1 1 0,-1-1 0,1 1 0,0-1 0,1 1 0,0-1 0,0 0 0,1 1 0,-1-1 0,2-1 0,-1 1 0,1 0 0,0-1 0,0 1 0,1-1 0,-1-1 0,1 1 0,1 0 0,-1-1 0,1 0 0,0-1 0,0 1 0,7 3-10,0-2-6,-1-1 0,1 0 0,1-1 0,-1 0 0,0-1 0,1-1 0,0 0 0,0 0 0,11-2 6,22-1-997,-11-13-2877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2:23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1 368,'0'0'1441,"0"0"-1441,0 0-432,0 0-225,-33 128 353,31-103-16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2:24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1857,'0'0'208,"0"0"-112,0 0-96,0 0-560,0 0-1041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2:26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251 0 912,'0'0'7599,"0"0"-5484,-10 20-1683,-46 94 1108,-30 94-1540,56-130 82,9-24-22,3 1 1,-5 27-61,17-49-41,5-25-4763,1-102 1303,0 23-410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2:26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0 5026,'0'0'1342,"0"0"-528,-16 31-72,-1-1-471,2-4 60,1 0 0,1 0 0,2 2 0,0-1 0,2 2 0,-4 22-331,4-9 564,2 0 0,2 0 0,2 0 1,1 0-1,3 1 0,2 18-564,-2-57 19,0 0-1,0 0 1,1 0 0,-1 0-1,1 0 1,-1 0-1,1 0 1,0-1 0,1 1-1,-1-1 1,1 1-1,-1-1 1,1 0 0,0 0-1,0 0 1,1-1-1,-1 1 1,0-1-1,1 0 1,0 1 0,-1-2-1,1 1 1,0 0-1,0-1 1,0 0 0,0 1-1,0-2 1,0 1-1,1 0 1,3-1-19,2 1-1,0 0 0,0-1 0,0-1 0,0 0-1,0 0 1,0-1 0,0 0 0,0-1 0,-1 0 0,1 0 0,-1-1-1,5-3 2,3-4-131,0-1 0,0-1 0,-1 0 0,-1-2 0,12-13 131,-12 12-1248,-1-1 0,-1-1 0,-1-1 1248,-2-4-4941,-10 18 171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2:26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469 0 8324,'0'0'1360,"0"0"-1039,0 0-225,0 0 144,-25 167 96,12-86-160,1 0-80,-3 5 0,0-7-80,0-7-16,0-6-176,10-55-1281,0-2-1312</inkml:trace>
  <inkml:trace contextRef="#ctx0" brushRef="#br0" timeOffset="1">65 1177 9764,'0'0'145,"0"0"-145,0 0-465,0 0 257,0 0 112,-60 147-1024,58-138-817,-1 2-1553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2:27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407 1 7812,'0'0'1568,"0"0"-338,0 0 256,0 0-253,0 0-481,-10 8-394,-3 1-289,7-5-46,1 0 1,-1 0 0,1 1 0,0 0-1,1 0 1,-1 0 0,1 0 0,0 1-1,-2 3-23,-19 32 85,15-23-47,-1-1 0,0 0 0,-2-1 0,1-1 0,-16 15-38,28-30-83,0 0-170,0-1 226,1-1 0,-1 0 0,1 0-1,-1 0 1,0 0 0,0 1 0,0-1 0,0 0 0,0 0-1,-1-2 28,1-9 53,17-19-38,-15 29-6,-5 6 29,-46 55 99,18-23 37,1 1-1,2 2 1,2 0 0,-19 37-174,39-62 2,2-6 1,0 0-1,1 0 1,0 0-1,1 0 0,-1 1 1,1-1-1,0 1 1,1 0-1,0 4-2,17-13-267,-11 0 257,-1-1-1,1 1 1,-1-1-1,1 0 1,-1-1-1,0 1 1,0-1-1,0 0 1,0 0-1,-1 0 1,1 0-1,-1-1 1,1 1-1,0-3 11,10-12 4,-1 0-1,7-14-3,-6 8-20,118-209-2658,-117 201-350,-10 14-1236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2:30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36 4850,'0'0'2527,"0"0"-737,0 0-344,0 0-307,0 0-18,0 0-348,-10-6-397,-32-15-210,26 13-1797,23 8-2994,-3 1 3611,3 1-2590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2:31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198 17 7235,'-16'137'766,"11"-110"-462,1-26-277,4-1-14,-1 0-1,1 0 1,0 0 0,-1 0 0,1 0 0,-1 0-1,1 0 1,0 0 0,-1 0 0,1 0-1,0 0 1,-1 0 0,1 0 0,0 0-1,-1 0 1,1 0 0,-1 0 0,1 0 0,0 0-1,-1-1 1,1 1 0,0 0 0,-1 0-1,1 0 1,0-1 0,0 1 0,-1 0-1,1 0 1,0-1 0,0 1 0,-1 0 0,1 0-1,0-1 1,0 1 0,0 0 0,-1-1-1,1 1 1,0 0 0,0-1 0,0 1-1,0-1 1,0 1 0,0 0 0,0-1 0,0 1-1,0 0 1,0-1-13,0 0-37,13-1-19,0-4 138,0 0 0,-1-1 1,0 0-1,-1-1 0,1-1 1,-1 0-1,-1 0 0,0-1 1,0 0-1,0-2-82,4-2 189,-1 0 0,1 1 0,1 1 0,16-10-189,-30 21 144,-1 1 382,0 0 493,0 0-171,0 0-295,0 0-103,0 0-151,0 0-131,0 0-240,0 0-878,0 2-1360,-2 7-1740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3:03.2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113 279 9636,'0'0'505,"0"0"-364,0 0-298,-4-7 245,3 5-75,0 0 1,0 0 0,0-1 0,0 1-1,0 0 1,0-1 0,1 1 0,-1-1-1,1 1 1,0-1 0,-1 1-1,1-1 1,1 0 0,-1 1 0,0-1-1,0 1 1,1-1 0,0 1 0,-1-1-1,1 1 1,0 0 0,0-1 0,0 1-1,0 0 1,1 0 0,-1 0-1,1 0 1,-1 0 0,1 0 0,0 0-1,0 0 1,0 0 0,0 1 0,1-2-14,-5 10 4047,-6 16-3930,-32 42 36,-16 17-153,45-67 18,1-4-162,14-23 11,-3 11 103,27-58-630,3 1 0,29-39 660,-20 32-203,-25 38 173,-9 16 28,0 0 0,1 0 0,0 1-1,0 0 1,1 1 0,4-4 2,-12 13 11,0 0-1,0 0 1,0 0-1,0 0 1,0 0-1,1 0 1,-1 0-1,0 0 1,0 0-1,0 0 1,0 0-1,0 0 1,0 0-1,1 0 1,-1 0-1,0 0 1,0 0-1,0 0 1,0 0-1,0 0 1,0 0-1,0 0 1,1 0-1,-1 0 1,0 0-1,0 0 1,0 0-1,0 0 1,0 1-1,0-1 1,0 0-1,0 0 1,1 0-1,-1 0 1,0 0-1,0 0 1,0 0-1,0 0 1,0 1-1,0-1 1,0 0-1,0 0 1,0 0-1,0 0 1,0 0-1,0 0 1,0 0-1,0 1 1,0-1-1,0 0 1,0 0-1,0 0 1,0 0-1,0 0 1,0 0-1,0 1 1,0-1 0,0 0-1,0 0 1,0 0-1,0 0 1,0 0-1,0 0 1,0 0-1,0 1 1,-1-1-1,1 0 1,0 0-11,-2 14 422,-9 17-236,-2 0 0,-1-1 1,-13 20-187,-18 39 398,41-73-312,4-16-87,0 0 0,0 0 1,0 0-1,0 0 0,0 1 1,0-1-1,0 0 0,0 0 0,0 0 1,0 0-1,0 0 0,0 1 1,0-1-1,0 0 0,1 0 1,-1 0-1,0 0 0,0 0 0,0 0 1,0 1-1,0-1 0,0 0 1,1 0-1,-1 0 0,0 0 0,0 0 1,0 0-1,0 0 0,0 0 1,1 0-1,-1 0 0,0 0 0,0 0 1,0 0-1,0 0 0,1 0 1,-1 0-1,0 0 0,0 0 1,0 0-1,0 0 0,1 0 1,21-13-29,2-11 65,-2 0-1,0-1 1,12-22-36,-86 116 1805,-77 109-1697,127-175-367,2-6-1118,0-16-1384,0-11-1849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3:04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0 7571,'0'0'1489,"0"0"-1457,0 0 16,0 0 1409,7 187-497,-7-85-495,-2-1-321,-13 3-32,2-2-112,1-8-2129,7-69-4610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2:23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0 564 9124,'0'0'563,"0"0"-526,0 0-218,0 0 34,30 0 185,-15 0-29,41-1 11,-1-2 0,0-3 0,3-2-20,78-16 45,-2-7 1,-1-5-1,46-22-45,-122 36 0,289-109 77,-309 119-7,0-2 0,0-2 0,-2-2 0,1-1-70,-26 13-205,0-1-1,-1 0 1,1 0-1,-2-1 1,1 0 0,-1 0-1,0-1 1,-1 0-1,0-1 1,0 0 0,-1 0-1,0 0 1,-1-1 0,0 1-1,-1-2 206,0-11-3489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8:10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51 3041,'0'0'2970,"39"-2"-2245,358-25-199,-47 6 2435,310 23-2961,-348 24 862,178 44-862,-380-53 43,-67-11-35,206 37 82,-182-29-147,-2 4 0,41 16 57,-53-11-1137,-45-17-260,-10-4-687,-15-1-3770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1:30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 1777,'0'0'496,"0"0"-267,0 0-111,0 0-22,0 0 59,0-6 1446,0-10-4067,0 8 1484,0 2 502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1:32.2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1 272,'0'0'811,"0"0"-75,0 0-479,0 0-204,0 0-18,0 0 13,-2 17 16,-8 56 13,9-70-69,1-1 1,0 1-1,0 0 1,-1-1-1,2 1 0,-1 0 1,0-1-1,0 1 1,1-1-1,0 1 0,-1-1 1,1 1-1,0-1 1,0 1-1,0-1 0,1 0 1,-1 1-1,0-1 1,1 0-1,0 0 0,-1 0 1,1 0-1,0 0 1,0-1-1,0 1 0,1 0-8,9 10 52,34 36 190,-42-44-354,0 0 0,1-1 1,0 1-1,0-1 0,0 0 0,0 0 1,0-1-1,1 0 0,-1 0 0,2 0 112,-6-1-1075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3:08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5 9268,'0'0'1057,"0"0"-617,0 0 254,0 0 370,0 0-50,0 0-158,-7-1-253,-22-2-277,22 2-148,7 1-1,0 0-247,0 0-159,0 0 87,0 0 94,0 0 88,0 0 120,0 0 115,0 91 966,0-90-1243,0-1 0,0 1 0,0 0 0,1 0 0,-1 0 0,0-1 0,0 1 1,1 0-1,-1 0 0,0 0 0,1-1 0,-1 1 0,1 0 0,-1-1 0,1 1 0,-1 0 0,1-1 1,-1 1-1,1 0 0,0-1 0,-1 1 0,1-1 0,0 0 0,0 1 0,-1-1 2,27 7-112,-20-7 72,0 0 0,-1 0 0,1-1 0,0 0 0,0 0 0,6-2 40,-6-1-35,0 1 0,0-1 1,-1 0-1,1-1 0,-1 0 0,0 0 1,0 0-1,0-1 0,-1 0 1,0 0-1,1-1 35,-6 6 21,0 1 0,0 0-1,1 0 1,-1 0 0,0-1 0,0 1 0,0 0-1,0 0 1,0 0 0,1-1 0,-1 1 0,0 0-1,0 0 1,0-1 0,0 1 0,0 0 0,0 0-1,0-1 1,0 1 0,0 0 0,0 0 0,0-1-1,0 1 1,0 0 0,0 0 0,0-1 0,0 1-1,0 0 1,-1 0 0,1-1 0,0 1 0,0 0-1,0 0 1,0 0 0,0-1 0,-1 1 0,1 0-1,0 0 1,0 0 0,0 0 0,-1-1-1,1 1 1,0 0 0,0 0 0,-1 0-21,-15-3 390,-22 7 21,32-2-378,1 1 1,-1 1 0,0-1-1,1 1 1,0 0 0,-1 0-1,2 1 1,-1-1 0,0 1-1,1 0 1,0 0 0,0 1-1,1-1 1,-1 1-1,1 0 1,1 0 0,-1 0-1,1 0 1,0 0 0,0 1-1,1-1 1,-1 1 0,1 4-34,1-10-2,0-1 1,0 1 0,0 0 0,0 0-1,1-1 1,-1 1 0,0 0 0,0 0-1,0-1 1,1 1 0,-1 0 0,0 0-1,1-1 1,-1 1 0,1-1 0,-1 1 0,1 0-1,-1-1 1,1 1 0,-1-1 0,1 1-1,0-1 1,-1 1 0,1-1 0,0 0-1,-1 1 1,1-1 0,0 0 0,-1 1-1,1-1 1,0 0 0,0 0 0,0 0 1,28 1-78,-21-1 55,-1-1 8,-1 0 0,0 0 0,1-1 0,-1 1 0,0-1 0,0-1 1,0 1-1,0-1 0,0 0 0,-1 0 0,1-1 0,-1 0 0,2-1 15,1-2-10,0 0 1,-1 0-1,1-1 0,-1 0 1,-1 0-1,0-1 1,5-8 9,-35 34 853,8-1-803,1 0 0,1 1 0,0 1 0,1 0 0,1 1 0,-9 19-50,13-22 7,1 0-1,1 0 1,0 0 0,2 0 0,0 1-1,0 0 1,2 0 0,0 0 0,0 9-7,2-25-3,0 0 0,1 1 0,-1-1 0,0 0 0,1 0 1,-1 0-1,0 0 0,1 0 0,0 1 0,-1-1 0,1 0 0,-1 0 1,1 0-1,0-1 0,0 1 0,0 0 0,0 0 0,-1 0 1,1 0-1,0-1 0,0 1 0,0 0 0,0-1 0,1 1 0,-1-1 1,0 0-1,0 1 0,0-1 0,0 0 0,0 1 0,1-1 1,-1 0-1,0 0 0,0 0 0,0 0 0,1 0 0,-1 0 3,5 0-15,-1 0 0,1-1 0,0 0 0,0 0-1,-1 0 1,1 0 0,-1-1 0,1 0 15,2-2-19,-1 0 0,0 0 1,0-1-1,0 0 0,-1 0 1,1 0-1,-1-1 0,-1 0 1,1 0-1,-1-1 0,4-5 19,5-10-11,0-1-1,-2 0 1,1-4 11,-6 13 18,20-51-3,-25 61-1,-1-1 0,1 0 0,-1 0 0,-1 0-1,1 1 1,-1-1 0,1 0 0,-1 0 0,-1 0 0,1 0 0,-1 0 0,0-2-14,0 5 10,0 1 0,0 0 0,0 0 0,0-1 0,0 1 0,-1 0 0,1 0 0,0 0 0,0 0 0,-1 1 0,1-1 0,0 0 0,-1 0 0,1 1 0,-1-1 0,1 1 0,-1-1 0,1 1 0,-1 0 0,0-1 0,1 1 0,-1 0 0,1 0 0,-2 0-10,-2 0 32,-21-3 231,-1 1 0,0 2 0,-6 1-263,-13-1 425,45 0-465,1 0 2,0 0-2,0 0-21,0 0 18,0 0-69,7 9-5341,-6-4-1435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3:08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8356,'0'0'2305,"0"0"-1649,0 0-576,0 0-144,0 0 64,0 0-3297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4:07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27 202 368,'0'0'139,"0"0"1125,0 0 3619,-5-13-3624,-15-42-1216,19 53-29,1 0-1,0 0 1,0 0 0,0 0 0,0 0 0,0 0 0,1 0 0,-1 0 0,0 0 0,1 1-1,0-1 1,-1 0 0,1 0 0,0 0 0,0 1 0,0-1 0,0 0 0,0 1 0,0-1-1,1 1 1,-1-1 0,0 1 0,1-1 0,-1 1 0,1 0 0,0 0 0,0-1-14,4-3 62,5-4-6,0 1 1,1 0-1,0 0 0,0 1 0,0 0 0,1 1 1,0 1-1,0 0 0,1 1 0,-1 0 0,1 1 1,0 1-1,0 0 0,0 0 0,2 2-56,-13 5-5,0 62-1735,-3-46-1189,0-4-1329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4:08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0 9220,'0'0'1441,"0"0"-433,0 0-720,0 0 161,-107 188-289,87-94-128,7-2-64,3-7 0,2-12-4883,6-59-687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3:57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0 2897,'0'0'198,"0"0"5,0 0 498,0 0 380,0 0-97,0 0-18,0 0 237,-12 13 417,-49 51 1058,61-63-2637,-1-1 0,1 1 0,0 0 0,-1-1 0,1 1 0,0 0 0,-1-1-1,1 1 1,0 0 0,0 0 0,0-1 0,0 1 0,0 0 0,0 0 0,0-1 0,0 1 0,0 0 0,0 0 0,0-1 0,0 1 0,0 0-1,1 0 1,-1-1 0,0 1 0,1 0 0,-1-1 0,0 1 0,1 0 0,-1-1 0,1 1 0,-1-1 0,1 1 0,-1-1 0,1 1 0,-1-1-1,1 1 1,0-1 0,-1 1 0,1-1 0,0 0 0,-1 1 0,2-1-41,29 18-73,-31-18 95,23 8-211,0 0 1,0-1 0,0-2 0,1 0 0,-1-2 0,1 0 0,0-2 0,7 0 188,-13-1-3922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3:58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8596,'0'0'384,"0"0"-384,0 0 0,0 0 384,0 0 129,135 41 63,-85-36-304,3-1-112,2 1-96,-5-1-64,-10 7-848,-37-4-3971,-3 4-127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4:06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0 571 10565,'0'0'624,"0"0"-624,0 0 48,36-165 240,-21 105 32,3 5-240,-5 7 33,-1 7-97,-2 4 64,1 7-48,-6 3-16,5 4-16,-2-2 0,-3 4-1265,-3 3-2337,-2 6 209,0 3 1376,-2 9 112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4:06.9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0 257 6675,'0'0'977,"0"0"-785,26-124 48,7 76-32,0 12-96,0 6 48,-5 16-48,-8 10 128,-4 4-48,-4 0-32,-1 13 240,-1 19-223,-3 7 287,4 0-464,-4-9-336,1-9-1569,-6-14-1633,-2-7 881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8:11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288 92 2593,'0'0'2327,"0"0"-1452,0 0-553,0 0 212,0 0 277,0 0-237,0-15-329,-5-45-103,5 59-133,-1 0 0,1 0 1,0 0-1,-1 0 1,1 0-1,-1 1 1,1-1-1,-1 0 1,0 0-1,1 0 1,-1 1-1,0-1 0,1 0 1,-1 1-1,0-1 1,0 1-1,0-1 1,1 1-1,-1-1 1,0 1-1,0 0 1,0-1-1,0 1 0,0 0 1,0 0-1,0-1 1,0 1-10,-29 1 465,20 0-190,8-1-230,1-1 1,-1 1 0,1 0 0,-1 0 0,0 0 0,1 1-1,-1-1 1,0 0 0,1 1 0,-1-1 0,1 1-1,-1-1 1,1 1 0,-1 0 0,1 0 0,-1-1-1,1 1 1,0 0 0,-1 0 0,1 0 0,0 1-46,0 0 24,0 1 0,-1 0 1,2 0-1,-1-1 0,0 1 1,1 0-1,-1 0 0,1 0 1,0 0-1,0 0 0,0 0 1,0 1-25,6 133-65,-2-69 113,-3 0 1,-3 5-49,1-64-38,-1-1 1,1 0 0,-2 0 0,1 0 0,-1 0-1,0 0 1,-1 0 0,1-1 0,-2 1 0,1-1 0,-1 0-1,0-1 1,0 1 0,-1-1 0,0 0 0,0 0 0,0-1-1,-1 0 1,0 0 0,0 0 0,0-1 0,-1 0-1,1 0 1,-1-1 0,0 0 0,0-1 0,0 0 0,0 0-1,-1 0 1,1-1 0,-9 0 37,12-1-2780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3:59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10101,'0'0'208,"0"0"-208,0 0-160,0 0 160,0 0 0,0 0 112,138 54-112,-95-49-384,-8-1-1633,-8-2-689,-24 1-1408</inkml:trace>
  <inkml:trace contextRef="#ctx0" brushRef="#br0" timeOffset="1">1 371 4146,'0'0'2737,"0"0"-2641,0 0 32,165-36-128,-132 36-96,-28 0-3121,-5 0-577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3:59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1116 1 160,'-156'119'208,"-19"1"16,-8 4 16,-5 7-208,3 6-32,19 1 0,131-100 0,7 1-32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4:32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2 112,'0'0'2492,"0"0"4850,0 0-4501,0 0-2350,0 0-374,-3 0-44,3-1-71,-1 1 0,1 0 0,0 0 1,-1 0-1,1-1 0,-1 1 0,1 0 1,-1 0-1,1 0 0,0 0 1,-1 0-1,1 0 0,-1 0 0,1 0 1,-1 0-1,1 0 0,-1 0 1,1 1-1,0-1 0,-1 0 0,1 0 1,-1 0-1,1 0 0,0 1 0,-1-1 1,1 0-1,-1 0 0,1 1-2,-1 12-106,2 2 143,-1-12 7,0 1 1,0 0-1,0 0 0,0-1 0,-1 1 1,0 0-1,0 0 0,0-1 0,0 1 0,0-1 1,-1 1-1,0-1 0,1 1 0,-1-1 1,-1 0-1,1 0 0,0 0 0,-1 0 1,-1 1-45,4-3 88,2-2-99,1 1 1,0 0 0,0-1 0,0 0 0,0 0-1,0 0 1,-1 0 0,1 0 0,0 0 0,-1-1-1,1 1 1,-1-1 0,2-1 10,31-29-281,-15 12-188,-32 21 738,3 3-122,1 0-1,-1 1 1,1 0 0,0 0 0,0 0-1,0 1 1,1 0 0,-1 1 0,2 0-1,-1 0 1,-1 2-147,7-6 120,6-3-211,5-1 77,-1 0 0,1-1-1,-1 0 1,1 0-1,-1-1 1,0-1 0,0 1-1,0-2 1,7-4 14,28-11-143,-43 19 164,-1 2-16,0-1 1,0 0-1,0 0 1,0 0-1,-1 0 1,1 1-1,0-1 1,0 0-1,0 0 1,0 0-1,0 1 1,0-1-1,1 0 1,-1 0-1,0 0 1,0 0-1,0 1 1,0-1-1,0 0 1,0 0-1,0 0 1,0 0-1,0 0 1,0 1 0,0-1-1,1 0 1,-1 0-1,0 0 1,0 0-1,0 0 1,0 0-1,0 1 1,1-1-1,-1 0 1,0 0-1,0 0 1,0 0-1,0 0 1,1 0-1,-1 0 1,0 0-1,0 0 1,0 0-1,0 0 1,1 0-1,-1 0 1,0 0-1,0 0 1,0 0-1,1 0-5,-13 16 134,0-1-1,-1 0 1,-4 3-134,1-1 341,1 1 1,-8 11-342,20-26 15,1 1 1,0-1 0,0 1 0,0 0-1,0 0 1,1 0 0,0 0 0,-1 0-1,1 1-15,0 16-3684,1-13-6084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3:57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0 118 8900,'0'0'1665,"0"0"-1569,0 0 0,0 0 320,0 0-96,0 0-64,121-47 145,-74 24-241,1-1 16,-6 5-176,-34 15-1089,-5 4-4817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3:58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 9172,'0'0'1761,"0"0"-1761,0 0-16,0 0 16,0 0 240,0 0-96,150-13-16,-110-3-80,-5 2-48,-9 8-2529,-14 6-2257,-12 0 1680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4:37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38 494 6147,'0'0'1422,"0"0"-443,0 0 67,0 0 426,0 0-186,0 0-352,0 0-107,-7-5 30,5 3-820,-1 0 1,1 0-1,0 0 1,-1-1 0,1 1-1,1 0 1,-1-1 0,0 1-1,0-1 1,1 0 0,0 1-1,-1-1 1,1 0-1,0 0 1,0 0 0,1 0-1,-1 0 1,0 0 0,1 0-1,0 0 1,0 0 0,0 0-1,0-1 1,0 1-1,1 0 1,-1 0 0,1 0-1,0-1-37,11-47 297,0 3-129,-3 0 0,-2 0 0,-1 0 0,-3-12-168,-3-31-2223,-4 80-2028,-4 8-2719,3 3 3422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4:37.9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426 1972 6483,'0'0'1969,"0"0"-368,0 0-593,0 0-544,0 0 385,20-144-385,10 106-176,3 8-224,-6 12-16,-2 11-32,-7 7 16,-3 0 0,-5 30 16,-5 13-48,-5 4-176,0-6-2689,0-30-1425,0-11-1537</inkml:trace>
  <inkml:trace contextRef="#ctx0" brushRef="#br0" timeOffset="1">138 159 7732,'0'0'1691,"0"0"-736,0 0-704,0 0-102,0 0 147,-5 3-15,2 0-220,2-2-40,0 0 0,0 0 0,0 1 0,0-1 0,-1 0 0,1 0 0,0-1 0,-1 1 0,1 0 0,-1 0 0,1-1 0,-1 1 0,1 0 0,-1-1 0,1 0 0,-1 1 0,0-1-21,0-1 147,0 0-1,0 0 0,0 0 0,0 0 1,0 0-1,0 0 0,0-1 1,1 1-1,-1-1 0,0 1 0,1-1 1,0 0-1,-1 1 0,1-1 1,-1-2-147,-8-7 116,-18-8 97,24 17-141,-1-1 1,1 0-1,0 0 1,0 0-1,0 0 1,0-1-1,0 0-72,3 2 35,0-1-1,0 1 1,0-1 0,1 1-1,-1-1 1,1 1-1,0-1 1,-1 0 0,1 1-1,0-1 1,1 0 0,-1 1-1,1-3-34,-1-8 65,0-24-1836,0 26-2605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4:38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10597,'0'0'1003,"0"0"-782,0 0-159,5 19 44,-3-13-90,10 40 172,-2 1 1,-1 3-189,2 9 294,5 7-294,-6-25 361,-1 0 1,-2 0 0,-1 9-362,-6-45-319,2 20 1078,-2-24-930,0-1-1,0 1 0,0 0 1,0 0-1,0-1 0,0 1 0,0 0 1,1-1-1,-1 1 0,0 0 1,0-1-1,1 1 0,-1 0 0,0-1 1,1 1-1,-1-1 0,0 1 1,1-1-1,-1 1 0,1-1 0,-1 1 1,1-1-1,-1 1 0,1-1 1,0 1 171,-1-2-4501,0-1-395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4:38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42 170 5346,'0'0'2962,"0"0"-676,0 0-525,0 0-163,0 0-507,-8-15-408,-22-47-432,29 61-248,1-1 0,-1 0 0,1 1 1,-1-1-1,1 0 0,0 1 0,0-1 0,0 0 0,0 0 1,0 1-1,0-1 0,0 0 0,0 0 0,1 1 0,-1-1 1,1 0-1,-1 1 0,1-1 0,0 0 0,0 1 0,0-1 1,0 1-1,0-1 0,0 1 0,0 0 0,0 0 0,0-1 0,1 1 1,-1 0-1,0 0 0,1 0 0,-1 0 0,1 0 0,-1 0 1,1 1-1,0-1-3,4-3 17,1 0 0,0-1 1,0 1 0,0 0 0,1 1 0,0 0-1,0 0 1,0 0 0,0 1 0,0 0 0,1 1-1,-1 0 1,0 0 0,1 1 0,-1 0 0,8 1-19,-15 0-4,0-1 0,0 1-1,0-1 1,0 1-1,0-1 1,0 1-1,0 0 1,0 0-1,0-1 1,0 1-1,0 0 1,-1 0-1,1 0 1,0 0-1,-1 0 1,1 0-1,-1 0 1,1 0-1,-1 0 1,1 0-1,-1 0 1,0 0-1,1 0 1,-1 1-1,0-1 1,0 0-1,0 0 1,0 0 0,0 1 5,0 42-1871,0-34 512,0 3-3368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4:39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73 7924,'0'0'1280,"0"0"-1104,0 0-128,0 0-48,0 0 449,0 0 111,41-68 336,-14 64-272,3 4-47,-5 0-33,0 0-208,-7 24-128,-6 8-96,-9-3-48,-3-2-64,0-20-1248,0-7-5011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8:15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7491,'0'0'654,"0"0"-211,0 0-371,0 0-237,0 0 23,0 0 137,0 0-1,1 0 1,-1 0-1,0 0 1,0 0 0,0 0-1,0 0 1,0-1-1,1 1 1,-1 0-1,0 0 1,0 0 0,0 0-1,0 0 1,0 0-1,0-1 1,0 1-1,0 0 1,1 0 0,-1 0-1,0 0 1,0 0-1,0-1 1,0 1-1,0 0 1,0 0 0,0 0-1,0-1 1,0 1-1,0 0 1,0 0 0,0 0-1,0 0 1,0-1-1,0 1 1,0 0-1,0 0 1,-1 0 0,1 0-1,0 0 1,0-1-1,0 1 1,0 0-1,0 0 1,0 0 0,0 0-1,0 0 1,-1 0-1,1-1 1,0 1-1,0 0 1,0 0 0,0 0-1,0 0 1,-1 0-1,1 0 1,0 0-1,0 0 1,0 0 5,15-2 27,0 1-1,0 1 1,0 1 0,1 0-27,17 0 72,579 0 414,-274-4-337,-302 4-39,-1 2-1,0 1 1,0 1 0,0 3 0,-1 0 0,9 5-110,-34-10 696,41 10-1378,-32-11 3347,4-1 4201,-22-1-6858,0 0-8,0 0 27,0 0-27,0 0 11,0 0-3,0 0-22,0 0 25,0 0-32,0 0-14,0 0-13,0 0-37,0 0-278,0 2-942,0 52-7099,0-38 3821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4:40.4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53 5378,'0'0'2330,"0"0"-1149,0 0-164,0 0 842,0 0-20,0 0-839,0 0-640,0 0-250,0 0-57,-1 15-44,-1 0 1,0-1-1,-1 1 0,-1 0 1,0-1-1,-1 0 0,0 0 1,-5 8-10,3-4-14,7-18 9,0 0 0,0 0 0,0 0 0,0 0-1,0 1 1,0-1 0,0 0 0,0 0 0,0 0 0,0 0-1,0 0 1,0 0 0,0 0 0,0 0 0,0 0 0,0 1-1,0-1 1,0 0 0,0 0 0,0 0 0,0 0 0,0 0-1,0 0 1,0 0 0,0 0 0,0 0 0,1 0 0,-1 0-1,0 0 1,0 0 0,0 0 0,0 1 0,0-1 0,0 0-1,0 0 1,0 0 0,0 0 0,0 0 0,1 0 0,-1 0-1,0 0 1,0 0 0,0 0 0,0 0 0,0 0 0,0 0-1,0 0 1,0 0 0,0 0 0,0 0 0,1 0 0,-1 0-1,0 0 1,0-1 0,0 1 0,0 0 0,0 0 0,0 0-1,0 0 1,0 0 0,0 0 0,0 0 0,0 0 0,0 0-1,1 0 1,-1 0 0,0 0 0,0 0 0,0-1 0,0 1 5,23-24-989,6-14-254,-16 20 821,0 1-1,1 1 1,1-1 0,1 2 0,0 0-1,1 2 1,8-6 422,-24 18 334,-6 16 2224,-45 52-1329,7-13-353,-82 108 370,115-147-1214,9-11-116,8-10-288,14-19-668,-1-1 0,10-17 1040,7-10-359,-36 51 501,-1 6-64,0 0 0,0 0 1,0 0-1,0 0 0,-1 0 1,0 0-1,0 0 0,0 0 1,0 0-1,-1 0 0,1-1 1,-1 1-1,0-1 0,0 1 1,-2 1-79,1 1 108,-15 24 474,-2-1 1,-1 0-1,-18 18-582,40-66-160,6-5 52,1 0 0,1 0 0,6-10 108,3-9-409,-10 24 275,14-33-173,-21 49 296,1-1 0,0 1 0,0 0 0,0 0 1,1 0-1,-1 0 0,1 0 0,-1 1 0,1-1 0,0 1 1,0-1-1,1 1 11,-4 1 2,1 1 0,-1 0 0,0 0 1,0 0-1,0 0 0,0 0 0,0 0 1,0 0-1,1 0 0,-1 0 0,0 0 1,0-1-1,0 1 0,0 0 0,1 0 1,-1 0-1,0 0 0,0 0 0,0 0 0,0 0 1,1 0-1,-1 0 0,0 1 0,0-1 1,0 0-1,0 0 0,0 0 0,1 0 1,-1 0-1,0 0 0,0 0 0,0 0 1,0 0-1,0 0 0,0 0 0,1 1 1,-1-1-1,0 0 0,0 0 0,0 0 0,0 0 1,0 0-1,0 0 0,0 1 0,0-1 1,0 0-1,0 0 0,1 0 0,-1 0 1,0 1-3,0 10 47,0-6-14,0 13 62,0-1 1,0 1-1,-2 0 1,0-1-1,-1 0 1,-1 1-1,-1-1 1,0 0-1,-1-1 1,-4 8-96,9-60-107,24-53-100,-4 21-69,-10 35 121,-5 23 127,-1 0 1,-1-1-1,0 1 0,0 0 1,-1-9 27,-1 19 88,0 0 16,0 0 32,0 0 32,0 0 67,0 0-102,0 0-85,3-22-146,0 18 150,-2 14-36,0 21-13,-1-26 6,-4 102 44,3-90-56,-1 0 0,-1-1-1,-1 1 1,0-1 0,-4 8 3,0-8 278,4-12-2158,2-11-6090,2-8 3173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4:14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86 8276,'0'0'32,"0"0"18,0 0 113,28 3 203,92 6 231,-104-8-352,0-1-1,1 0 0,-1-1 0,1-1 1,-1-1-1,0 0 0,0-1 0,0-1 1,0 0-1,3-3-244,32-9 268,0 3-16,1 2 0,1 3-1,0 2 1,22 1-252,217 3 364,-166 5-313,-43-2 10,881 27 121,-823-20-185,125-10 3,-191 0 25,8-2-20,-1 4 0,1 3 0,17 6-5,-44-3 353,0-1 0,0-4 0,33-4-353,-62 1 155,0-1-1,12-5-154,-18 4-104,1 0 0,0 2 1,21-1 103,-41 6-3621,-2 8-6928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6:00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510 0 0,'0'0'16,"0"0"32,0 0-16,-56 126-32,33-105 0,3-5 0,-1-5-64,1-2 64,2-2-16,-2-2 32,-6 0-16,-4-3 0,-8-2 0,-3 0-16,-5 0 16,-2 4 0,-1 6-16,-4 6 16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6:00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1 64,'0'0'336,"0"0"11141,0 0-10116,0 0-977,0 0-48,-63 218-224,32-90-96,3-2 64,3-11-31,7-19-49,8-21 16,7-17-16,3-19-1729,0-26-2353,0-13-528,0-9 3345,-8-27-416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6:01.3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1 168 8100,'0'0'80,"0"0"48,191-151-16,-110 135-32,-2 16-16,-10 23 256,-11 39-80,-7 25-16,-10 20 144,-10 8-368,-31-69-2016,0-14-4275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6:01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0 900 12870,'0'0'998,"0"0"-862,0 0-200,36 8-112,-12-2 149,0 0-8,1 0 0,0-2 0,17 1 35,-30-4 6,1-1-1,-1-1 0,0 0 1,1 0-1,-1-1 1,0-1-1,0 0 0,0-1 1,-1 0-1,1 0 1,0-2-6,15-9 53,-1-2 0,-1 0 0,0-2 0,-1 0 0,-1-2 0,-1-1 0,-1 0 0,-1-2 0,-1 0 0,0-4-53,10-15 37,-2-1 0,-3-2 0,-1-1 0,-2 0 0,8-32-37,-19 46 16,-1 0 0,-2-1 0,-2 0 0,0 0 0,-3 0 0,-1-30-16,-1 61 4,1-6 8,-2 0-1,1 0 1,-1 0 0,0 0-1,-3-7-11,4 13 4,-1 1 0,0 0-1,0 0 1,0 0 0,0 0 0,0 0-1,0 0 1,-1 0 0,1 0 0,-1 0-1,1 1 1,-1-1 0,0 1-1,0-1 1,0 1 0,1 0 0,-1-1-1,0 1 1,-1 0 0,1 0 0,0 0-1,0 1 1,0-1 0,-2 0-4,0 0 9,0 0 0,-1 0 1,1 1-1,-1 0 1,1-1-1,0 1 0,-1 1 1,1-1-1,-1 1 0,1-1 1,0 1-1,-1 1 0,1-1 1,0 0-1,0 1 1,0 0-1,0 0 0,0 0 1,1 1-1,-1-1 0,0 1 1,1 0-1,0 0 0,0 0 1,-1 2-10,-8 9 55,2 2 1,0-1 0,1 1-1,1 0 1,-6 15-56,12-27 13,-22 55 13,1 1-1,4 1 0,2 1 0,2 0 0,2 12-25,2 13-6,3 0-1,4 1 1,5 46 6,0-119-3,0 0-1,1 0 1,1 0 0,0 0-1,1 0 1,0-1 0,7 14 3,-9-22-7,1-1 1,0 0-1,0 0 1,0 0-1,1 0 1,-1 0 0,1 0-1,0-1 1,1 0-1,-1 0 1,1 0-1,0-1 1,0 1 0,0-1-1,0 0 1,0 0-1,1-1 1,-1 0-1,1 0 1,4 1 6,0-1-22,-1-1 0,1 0 0,-1-1 1,1 0-1,-1 0 0,1-1 0,-1 0 0,1-1 1,-1 0-1,0-1 0,0 1 0,1-2 0,-2 1 1,1-1-1,0-1 0,-1 0 0,0 0 0,0 0 0,-1-1 1,1 0-1,2-4 22,6-6 15,0-1 0,-1-1 0,-1 0-1,0-1 1,-2-1 0,0 0 0,-1 0 0,2-10-15,-9 19 29,-3 9 19,-1 8 3,-6 244 371,6-247-485,0-1-1,0 1 1,0-1 0,1 1 0,-1-1 0,0 0 0,1 1-1,-1-1 1,1 0 0,0 1 0,0-1 0,0 0 0,0 0 0,0 1-1,1-1 1,0 1 63,0-2-171,-1 0 0,1 0 0,-1 0 0,1 0 0,0 0 0,0 0 0,-1 0 0,1-1 0,0 1-1,0-1 1,0 1 0,0-1 0,0 0 0,-1 0 0,1 0 0,0 0 0,0 0 0,2 0 171,-4 0-149,1 0 0,-1 0 0,1 0 0,-1 0-1,1 0 1,-1 0 0,0 0 0,1 0 0,-1-1 0,1 1 0,-1 0 0,1 0 0,-1 0 0,0 0 0,1-1 0,-1 1 0,0 0 0,1 0 0,-1-1-1,0 1 1,1 0 0,-1-1 0,0 1 0,1 0 0,-1-1 0,0 1 0,0 0 0,0-1 0,1 1 0,-1-1 0,0 1 0,0-1 149,8-28-5189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6:02.1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14 8324,'0'0'2529,"0"0"-832,0 0-1153,0 0-544,0 0-912,0 0-2578,-41-14-3345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6:02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10085,'0'0'1286,"0"0"-547,0 0-401,0 0-255,3 16 13,13 113 403,-2 59-499,-14-184-82,0 6 134,1-1-1,0 1 0,1-1 0,1 4-51,-3-12-20,1 1 0,-1-1 1,1 0-1,-1 1 0,1-1 0,-1 0 0,1 0 0,0 0 0,0 1 0,0-1 0,0 0 0,0 0 0,0 0 0,0 0 20,0-1-46,-1 1 1,1-1 0,0 0-1,0 0 1,-1 1-1,1-1 1,0 0 0,-1 0-1,1 0 1,0 0-1,0 0 1,0 0 0,-1 0-1,1 0 1,0 0-1,-1-1 1,1 1 0,0 0-1,0 0 1,-1-1-1,1 1 1,0 0 0,-1-1-1,1 1 1,0 0-1,-1-1 1,1 0 45,1-1-6,0 0 0,1 0 1,-1-1-1,-1 1 0,1-1 0,0 0 0,-1 1 1,1-1-1,-1 0 0,0 0 0,0 0 0,0 0 6,4-9 3,9-23 31,-9 22-27,0 1 0,0-1 1,1 1-1,1 0 0,0 0 0,1 0 1,0 1-1,1 1 0,5-6-7,-12 14-3,-1 1 1,1 0-1,-1 0 0,1 0 0,-1 0 1,1 0-1,0 0 0,-1 0 0,1 0 1,0 1-1,0-1 0,0 1 0,0-1 1,0 1-1,-1 0 0,1 0 0,0 0 1,0 0-1,0 0 0,0 0 0,0 0 1,0 1-1,0-1 0,0 1 1,-1-1-1,1 1 0,1 0 3,3 3 24,0 0-1,0 0 0,0 0 1,-1 1-1,0 0 1,4 5-24,-5-6 2,0 1 1,1-1-1,-1 0 0,1 0 1,0-1-1,-1 1 0,2-1 1,-1 0-1,0-1-2,7 1-25,1-1-1,-1 0 1,1-1 0,0 0-1,-1-1 1,1-1 0,0 0-1,-1 0 1,1-1 0,-1-1-1,0 0 1,1-1 0,-2 0-1,12-6 26,-16 7-8,-3 0-14,1 1 1,0 0 0,0 1 0,0-1-1,0 1 1,0-1 0,0 2 0,3-1 21,-7 1-6,0 1 0,-1 0 1,1 0-1,-1 0 0,1 0 1,-1 0-1,0 0 0,1 0 1,-1 0-1,0 0 1,1 0-1,-1 0 0,0 0 1,0 0-1,0 0 0,0 0 1,0 0-1,0 1 6,0 1 5,1 16 162,0-8-238,0 1 0,0-1 0,1 0 0,0 0 0,1 0 0,4 9 71,-6-17-151,0 0-1,1-1 0,0 1 1,-1 0-1,1-1 1,0 0-1,0 1 1,1-1-1,-1 0 1,0 0-1,1 0 0,-1 0 1,1 0-1,0-1 1,-1 1-1,1-1 1,0 0-1,0 1 1,0-1-1,0-1 0,0 1 1,0 0-1,0-1 1,0 0-1,0 1 1,1-1-1,1-1 152,1 1-257,0 1 185,-1-1 1,1 0-1,-1 0 0,1-1 1,-1 1-1,0-1 1,1 0-1,-1-1 1,0 0-1,0 1 1,1-1-1,-1-1 0,-1 1 1,2-2 71,33-29 40,12-10 16,-47 41-13,0-1 1,-1 1 0,1 0 0,1 0 0,-1 0 0,0 0-1,0 1 1,1 0 0,-1 0 0,0 0 0,1 0 0,2 1-44,-6 0 42,0 0 0,0 0 1,0 0-1,-1 1 0,1-1 1,0 0-1,0 0 1,0 1-1,-1-1 0,1 1 1,0-1-1,0 1 0,-1-1 1,1 1-1,0-1 1,-1 1-1,1 0 0,-1-1 1,1 1-1,-1 0 0,1-1 1,-1 1-1,1 0 1,-1 0-43,9 22 654,-6-14-511,0-1-99,0 0 0,1-1 1,0 1-1,0-1 0,1 0 1,0 0-1,0 0 0,1-1 0,-1 0 1,2 0-1,-1 0 0,3 1-44,-5-4-45,1 0 0,-1 0-1,1-1 1,-1 0-1,1 0 1,0 0 0,0 0-1,0-1 1,0 1-1,0-2 1,1 1 0,-1 0-1,0-1 1,0 0-1,0 0 1,1-1 0,-1 1-1,0-1 1,0 0 0,5-2 45,-6 1-113,1 0 0,-1 0 0,0 0 0,0-1 1,0 0-1,0 1 0,0-1 0,0-1 0,-1 1 1,0-1-1,0 1 0,0-1 0,0 0 0,1-2 113,6-11-643,0-1 0,6-17 643,-9 21-307,4-11-32,-1-2 0,-1 1 0,-1-1 0,-2 0 0,2-17 339,-1-17 1783,-5-3 3310,-2 62-3492,0 17-814,0 55-2412,0-38-2891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6:03.1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 14263,'0'0'1568,"0"0"-783,0 0-545,0 0-240,0 0-32,0 0-224,-20 133-2130,30-115-3264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6:03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6 607 1457,'0'0'11093,"0"0"-10293,0 0-656,0 0-96,0 147 64,-3-60-64,0-9 0,3-11-32,0-17-32,0-18-464,0-14-1153,13-18-1248,-8 0-417</inkml:trace>
  <inkml:trace contextRef="#ctx0" brushRef="#br0" timeOffset="1">79 119 9764,'0'0'2690,"0"-117"-1538,0 115-912,0 2-240,3 0-64,15 12-80,-11 11-2497,1 6-1857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8:25.5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0 512,'0'0'1089,"0"0"10484,0 0-11477,-153 34 192,145-31-208,8-3-80,0 4-240,3 3-3346,14 0-559,-4-5 575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6:04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0 10437,'0'0'82,"0"0"191,2 20 121,7 301 1370,-9 204-1392,0-299-2804,-2-262 1854,-1 0 0,-2-6 578,-3-26 28,7 56-26,-10-112 1827,5 0 0,7-13-1829,-1 133 54,0 1-1,0-1 1,1 0-1,0 1 1,-1-1 0,1 1-1,0-1 1,1 1-1,-1-1 1,1 1-1,-1 0 1,1 0 0,0-1-1,0 1 1,1 1-1,-1-1 1,1 0-1,-1 0 1,1 1 0,0 0-1,0-1 1,0 1-1,0 0 1,0 1-1,0-1 1,1 0 0,-1 1-1,1 0 1,0-1-54,12-1 97,0 0 1,0 0-1,0 2 1,0 0-1,0 1 1,4 0-98,-2 1 94,31 1 56,0 2 1,45 11-151,-39-6 46,-34-6-29,1-1 1,14-1-18,-35-1-6,1 0-1,-1 0 1,1 0 0,-1 0 0,1 0 0,-1 0 0,0 0 0,1-1 0,-1 1 0,1-1 0,-1 1-1,0-1 1,1 1 0,-1-1 0,0 0 0,0 0 0,1 0 0,-1 0 0,0 0 6,0-1-203,0 0 1,0 1 0,0-1 0,0 0-1,0 0 1,-1 0 0,1 0-1,-1 0 1,0 0 0,1 0 0,-1 0-1,0 0 1,0 0 0,0-1 202,0-13-4509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6:25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10341,'0'0'-216,"0"0"120,0 0 117,4-2 14,13-6 13,-13 6 90,-4 2 191,0 0 313,0 0 100,0 92 707,0-91-1468,1-1 1,-1 1-1,1 0 1,-1 0-1,1-1 1,-1 1 0,1 0-1,-1-1 1,1 1-1,0 0 1,-1-1-1,1 1 1,0-1-1,-1 1 1,1-1-1,0 1 1,0-1-1,0 0 1,0 1-1,-1-1 1,1 0-1,0 0 1,0 0 0,0 1-1,0-1 1,0 0-1,0 0 1,-1 0-1,1 0 1,1-1 18,0 2-146,0-1-1,0 0 1,0 0 0,1 0 0,-1-1 0,0 1-1,0 0 1,0-1 0,0 0 0,0 1 0,1-1 0,-1 0-1,0 0 147,1-3-75,0 1-1,-1 0 1,1-1-1,-1 0 1,0 1-1,0-1 0,0 0 1,0 0-1,-1 0 1,0-1-1,1-2 76,1-4 29,-1 1-1,0-1 0,-1 0 1,0-6-29,-1 16 245,-3 4 129,-1 5-257,-33 57 376,33-58-440,1 0 0,0 0-1,1 0 1,0 0 0,0 1 0,0-1-1,1 1 1,0 5-53,1-13-17,1 0 1,-1 1-1,0-1 0,1 0 1,-1 0-1,0 0 0,1 0 0,-1 0 1,0 0-1,1 0 0,-1 0 0,0 0 1,1 0-1,-1 0 0,1 0 1,-1 0-1,0 0 0,1 0 0,-1 0 1,0 0-1,1 0 0,-1-1 1,0 1-1,1 0 0,-1 0 0,0 0 1,1 0-1,-1-1 0,0 1 1,1 0 16,4-4-155,0 0 0,0 0 1,-1 0-1,1-1 1,-1 1-1,0-1 0,0 0 1,0 0-1,-1-1 1,0 1-1,0-1 0,1-1 155,8-22-145,0 0 0,-2-1 145,1 1-10,-11 90 2462,0 57-2175,0-117-297,0 1-1,0-1 1,0 0 0,0 1-1,1-1 1,-1 1-1,0-1 1,1 0 0,-1 0-1,0 1 1,1-1 0,0 0-1,-1 0 1,1 1-1,0-1 1,-1 0 0,1 0-1,0 0 1,0 0-1,0 0 1,0 0 0,0 0-1,0-1 1,0 1-1,0 0 1,0 0 0,1-1-1,-1 1 1,0-1 0,0 1-1,1-1 1,-1 1-1,0-1 1,1 0 0,-1 0-1,0 0 1,1 0-1,-1 0 1,0 0 0,1 0-1,0 0 21,2 0-246,-1-1 0,1 0 0,0 1 1,-1-1-1,1-1 0,-1 1 0,1 0 0,-1-1 0,0 0 0,0 0 0,0 0 0,0 0 0,0 0 0,0 0 0,2-3 246,3-6-596,-1 0 1,0 0-1,0-1 0,1-6 596,-3 7-301,1 0 1,0 1 0,0 0 0,1 0 0,7-8 300,-14 18-6,0 0 1,0 0 0,0 0-1,0 0 1,0 0-1,0-1 1,0 1-1,0 0 1,1 0-1,-1 0 1,0 0-1,0 0 1,0 0-1,0 0 1,0 0-1,0 0 1,0 0-1,1 0 1,-1 0-1,0 0 1,0 0-1,0 0 1,0 0-1,0-1 1,0 1-1,1 1 1,-1-1-1,0 0 1,0 0-1,0 0 1,0 0-1,0 0 1,0 0-1,1 0 1,-1 0-1,0 0 1,0 0-1,0 0 1,0 0-1,0 0 1,0 0-1,0 0 1,1 0-1,-1 0 1,0 1 0,0-1-1,0 0 1,0 0-1,0 0 1,0 0-1,0 0 6,3 11 163,-3 16 649,0-24-675,0 8 330,-1 0 0,-1 0-1,0-1 1,0 1-1,-1 0 1,-1-1-1,1 1 1,-2-1 0,-2 6-467,-1 0 696,2 0-589,13-30-692,46-103 543,-53 117 56,0 0 0,0 0 0,0 0 0,0 1 0,0-1 0,0 0 0,1 0 0,-1 0 0,0 0 0,0 0 0,0 0 0,0 0 0,0 0 0,0 0 0,0 1 0,0-1 0,0 0 0,0 0 0,1 0 0,-1 0 0,0 0 0,0 0 0,0 0 0,0 0 0,0 0 0,0 0 0,0 0 0,1 0 0,-1 0 0,0 0 0,0 0 0,0 0 0,0 0 0,0 0 0,0 0 1,0 0-1,1 0 0,-1 0 0,0 0 0,0 0 0,0 0 0,0 0 0,0 0 0,0 0 0,0 0 0,1-1 0,-1 1 0,0 0 0,0 0 0,0 0 0,0 0 0,0 0 0,0 0 0,0 0 0,0 0 0,0 0 0,0-1 0,0 1-14,2 21 519,-2-14-345,0 1 0,0-1 1,-1 1-1,0-1 0,-2 5-174,0-3 433,2-8-559,2-5-170,1-6 305,1-1 1,0 1-1,0-1 0,6-8-9,1-6 0,-10 24 62,0 1 194,0 5-116,-1 1 0,1 0 0,-1-1 0,-1 1 0,1 0 1,-2 2-141,-3 13 183,5-7-820,1-11-2826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6:41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440 137 352,'0'0'2022,"-2"-21"3920,-1 1-5332,0 1 0,-1-1 0,-3-6-610,7 24 20,-1 0 0,1 1 0,-1-1-1,0 0 1,0 1 0,0-1 0,0 1 0,0-1 0,0 1 0,0 0-1,-1 0 1,1-1 0,0 1 0,-1 0 0,1 0 0,-1 0 0,1 0-1,-1 1 1,0-1 0,-1 0-20,-1 0 81,0 0 0,0 0 0,0 1 0,0 0 0,0 0 0,0 0 0,-2 0-81,-6 1 269,4-1-150,0 0 0,0 0 0,0 1 1,0 0-1,0 0 0,1 1 0,-1 0 1,0 1-1,1-1 0,-1 1 0,1 1 1,0-1-1,0 2 0,0-1 0,1 0 1,0 1-1,-1 0 0,2 1 0,-1 0 1,-2 3-120,-7 7 67,2 1 0,0 1 1,1 0-1,1 0 0,1 1 1,1 0-1,0 1 1,1 0-1,1 1 0,1 0 1,1 0-1,1 0 0,1 0 1,1 1-1,1-1 0,0 12-67,1 19 62,2 1 1,2-1-1,2 0 0,6 17-62,27 95-257,26 127 843,-53-221-2645,-3 1 0,-3 0 0,-3 11 2059,-2-78-330,-1 0 1,0-1-1,0 1 1,-1 0-1,1 0 1,-1 0 0,0-1-1,0 1 1,0 0-1,0-1 1,-1 1-1,1-1 1,-1 1 0,0-1-1,0 0 1,-1 1 329,1-2-82,-1 0 1,1 0-1,-1-1 1,1 1 0,-1-1-1,0 0 1,0 0-1,0 0 1,0 0 0,1 0-1,-1-1 1,0 1-1,0-1 1,0 0-1,0 0 1,0 0 0,0 0-1,0 0 1,0-1-1,-1 0 82,-2 0 209,-1-1-1,1 1 1,-1-2-1,1 1 0,0-1 1,0 0-1,0 0 0,0 0 1,1-1-1,-1 0 1,1 0-1,0-1 0,0 1 1,0-1-1,1 0 0,0-1 1,0 1-1,0-1 1,0 1-1,1-1 0,0 0 1,-1-4-209,-2-3 376,1 0 0,0-1 0,1 1 0,1-1 0,0 0 0,1 0 0,0 0 0,1 0 0,1 0 1,0-10-377,2 13 101,-1 1 1,1 0 0,1 0 0,0 0 0,0 1 0,1-1 0,0 1 0,5-8-102,7-8 168,1 0 1,8-7-169,3-5 200,282-348 135,-213 270-307,-84 99-23,23-25 33,27-45-38,-56 74 13,0 1-1,0-1 1,-1 0 0,0-1 0,-2 1 0,1-1-1,-1 0 1,-1 0 0,0-1 0,-1-3-13,-1 14 96,-1 1 1,0-1-1,0 0 0,-1 1 1,1-1-1,0 1 1,-1-1-1,0 0 0,1 1 1,-1-1-1,0 1 0,0 0 1,-1-1-1,1 1 1,0 0-1,-1 0 0,1 0 1,-2-1-97,0 0 102,0 0-1,0 0 1,-1 1 0,1 0 0,-1 0 0,0 0 0,1 0-1,-1 0 1,0 1 0,0 0 0,0-1-102,-13-1 167,0 0 1,1 1-1,-1 1 0,0 0 1,-4 1-168,15 0 5,0 0 1,-1 0 0,0 1 0,1-1 0,-1 1 0,0 1 0,1-1-1,-1 1 1,1 0 0,-3 1-6,6-1-16,0 0 0,0 0 0,1 0 0,-1 0 0,0 0 0,1 1 0,-1-1 0,1 1 0,0-1 0,0 1 0,0 0 0,0 0 1,0 0-1,1 0 0,-1 0 0,1 0 0,0 1 0,-1 2 16,-1 11-648,0-1 0,1 1-1,1 0 1,1 0 0,0 4 648,0-6-900,3 25-3710,7-8-2052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6:41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 14567,'0'0'1312,"0"0"-928,0 0-336,0 0-48,148-7 48,-46-4 1,18 4-49,-72 7-673,-7 0-4721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6:42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232 0 7475,'0'0'2415,"0"0"-534,0 0-446,0 0-280,0 0-376,-21 6-253,5-2-443,8-2-59,0-1 1,0 2 0,0-1-1,0 1 1,1 0-1,-1 0 1,1 1 0,0 0-1,0 1 1,0-1 0,0 1-1,1 0 1,0 1 0,0 0-1,0 0 1,1 0-1,-1 3-24,-4 5 31,1 1-1,1 1 1,1-1-1,0 1 0,1 0 1,0 1-1,2 0 0,0 0 1,1 0-1,0 0 0,1 0 1,1 1-1,2 14-30,-1-30-2,0 0 0,1 0 0,-1 0 0,1 0 0,0 0 0,-1-1 0,1 1 0,0 0 0,0 0 0,0 0 0,0-1 0,1 1 0,-1-1-1,0 1 1,1-1 0,-1 1 0,1-1 0,-1 0 0,1 1 0,0-1 0,-1 0 0,1 0 0,0-1 0,0 1 0,0 0 0,0 0 0,0-1 0,0 1 0,0-1 0,0 0 0,0 0 0,1 1 2,4-1-26,0 1 0,0-1 1,0 0-1,0 0 1,0-1-1,0 0 0,0 0 1,-1-1-1,6-1 26,-4-1-69,0 0-1,0 0 0,0-1 1,0 0-1,-1 0 1,0 0-1,0-1 1,1-1 69,52-57-357,-36 36 264,-7 9-5,-5 5 46,1 0 0,0 1 0,1 1 0,13-9 52,-24 18 0,4 1-110,-5 15 14,-2 15 119,1 19 190,-3 0 0,-1-1 0,-4 11-213,-20 64 400,-6 6-400,-21 88 143,45-168-203,2 0 1,2 0 0,1 31 59,4-50-681,0-14-3955,0-14-2669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6:42.6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5426,'0'0'4354,"0"0"-3020,0 0-1059,0 0-176,0 0-51,5 17-29,14 53-19,-18-67-1,0 1 0,1-1 0,-1 1 0,1-1 0,0 0 0,0 0 0,0 0-1,0 0 1,1 0 0,-1 0 0,1-1 0,0 1 0,-1-1 0,1 0 0,0 1 0,1-1 0,-1-1 0,0 1 0,1 0 0,-1-1 0,0 0 0,1 0 0,0 0 0,0 0 1,0 0 8,1 1 0,-1-1 0,0 1 0,1 0 0,-1 0 1,0 1-1,-1-1 0,4 3-8,-2 0 33,0 1 1,-1 0-1,1 0 1,-1 1 0,0-1-1,-1 1 1,0 0-1,0 0 1,0 0-1,-1 0 1,2 7-34,13 34 234,-17-46-233,1-1 0,0 1 0,0-1 1,0 1-1,0 0 0,0-1 0,1 0 0,-1 1 1,0-1-1,1 0 0,-1 0 0,1 0 1,-1 0-1,1 0 0,-1 0 0,1 0 1,0 0-1,0 0 0,-1-1 0,1 1 0,0-1 1,0 0-1,0 1 0,-1-1 0,1 0 1,0 0-1,0 0 0,0 0 0,0 0 0,0-1 1,1 1-2,1-1-7,0-1-1,0 1 1,0-1 0,0 1 0,0-1 0,0-1-1,0 1 1,-1 0 0,1-1 0,-1 0 0,0 0 0,4-3 7,25-35-450,-1-2 0,-3-2-1,-1 0 1,1-8 450,-5 12 61,-17 35 3509,-3 15-2230,-3 27-1469,-1-25 454,2 204-143,-1-212-177,0 1 0,0-1 0,1 0 0,0 0-1,-1 1 1,1-1 0,0 0 0,1 0 0,-1 0 0,0 0 0,1 0 0,0 0 0,0-1 0,0 1 0,0-1 0,0 1-1,0-1 1,0 1 0,1-1 0,-1 0 0,1 0 0,0-1 0,0 1 0,0 0 0,0-1 0,0 1 0,0-1-1,3 1-4,6 1-342,1 0-1,0-1 1,0-1-1,-1 1 0,1-2 1,5 0 342,-1-3-4480,-6-8-4068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6:43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0 295 10373,'0'0'2174,"0"0"-1128,0 0-862,27 10-123,27 10-26,7 0-35,-57-19-1,0 1 0,0-1 0,0 0-1,0 0 1,0-1 0,0 0 0,0 1 0,0-1 0,1 0 0,-1-1 0,0 1-1,0-1 1,0 0 0,0 0 0,0 0 0,0 0 0,-1-1 0,1 0-1,0 1 1,-1-2 0,1 1 0,-1 0 0,1-1 0,-1 1 0,0-1-1,0 0 1,2-3 1,1 0-14,5-3-156,-1-1 0,0-1 0,-1 0 0,-1 0 1,1-1-1,-2 0 0,0 0 0,0-1 0,-1 0 1,-1 0-1,0 0 0,0-1 0,-2 0 0,0 0 0,0 0 1,-1 0-1,-1 0 0,-1-1 0,0 1 0,-1-6 170,1 18 39,0 0 0,-1 0 0,1 1 0,-1-1 0,0 0 0,0 1 0,1-1 0,-1 1 0,0-1 0,0 1 0,0-1 0,-1 1 0,1 0 0,0-1 0,0 1 0,-1 0 0,1 0 0,-1 0 0,1 0 0,-1 0 0,1 0-1,-1 1 1,0-1 0,1 0 0,-1 1 0,0-1 0,1 1 0,-1 0 0,0 0 0,0-1-39,-10 0 356,0 0 0,0 0 0,0 1 0,-4 1-356,4 0 329,7-1-249,0 0 1,0 1-1,1-1 1,-1 1-1,0 0 1,1 1-1,-1-1 1,1 1-1,-1 0 0,1 0 1,0 0-1,0 1 1,0-1-1,0 1 1,-3 3-81,2-1 54,1 0-1,-1 0 1,1 1 0,0-1-1,1 1 1,-1 0 0,1 0-1,1 0 1,-1 1 0,0 2-54,-3 13 30,1 1 0,1 0 1,1-1-1,1 2 1,1-1-1,2 4-30,-2-19-3,2 0 0,-1-1 0,1 1 0,0-1 0,1 1 1,-1-1-1,2 1 0,-1-1 0,1 0 0,0 0 0,0 0 0,1 0 0,0-1 0,0 1 0,1-1 0,-1 0 1,2 0-1,-1-1 0,0 0 0,1 0 0,0 0 0,3 2 3,-3-3-218,-1 0 130,0 0 0,1-1 0,-1 1-1,1-1 1,4 1 88,-7-2-594,1-1 1,0 0-1,0-1 0,-1 1 0,1-1 0,0 1 0,2-1 594,12 0-6669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6:43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0 265 11317,'0'0'1756,"0"0"-1111,0 0-498,0 0-16,30 18-78,29 17 6,13 3-59,-66-34 2,0-1 0,1-1 0,-1 1 0,1-1 0,0 0 0,0 0 1,-1-1-1,1 0 0,0-1 0,0 1 0,0-1 0,0 0 0,0-1 0,0 0 0,0 0 0,0 0 1,0-1-1,0 0 0,3-2-2,0 0-58,0 0 1,0-1-1,-1 0 1,0-1-1,0 0 1,0 0-1,-1-1 1,1 0-1,-2-1 1,1 1-1,-1-2 1,0 1 0,-1-1-1,4-7 58,-3 4-143,0 0 1,-1 0-1,-1 0 0,0-1 1,-1 0-1,0 0 0,-1 0 0,0-1 1,-1 1-1,-1-1 0,0-6 143,-1 10 8,1 4 9,-1-1 1,-1 1-1,1 0 1,-1 0-1,-1-5-17,2 10 33,-1-1-1,0 0 1,0 0 0,0 0-1,0 1 1,0-1 0,0 0-1,0 1 1,0-1 0,-1 1-1,1 0 1,0-1 0,-1 1-1,1 0 1,-1 0-1,0 0 1,1 0 0,-1 0-1,-1-1-32,-4-1 158,0 1-1,-1-1 0,1 1 0,-1 1 1,0-1-1,1 1 0,-1 0 0,0 1 1,0 0-1,1 0 0,-1 1 0,-2 0-157,4 0 58,0 0-1,0 1 0,0-1 0,0 1 0,1 0 1,-1 1-1,0-1 0,1 1 0,0 0 1,0 1-1,0-1 0,0 1 0,0 0 0,1 0 1,-3 3-58,-1 4 37,1 0-1,0 1 1,1 0 0,0 0 0,0 0 0,1 1 0,1-1 0,0 1 0,1 0 0,1 1 0,-1 1-37,0 13 52,1-1-1,1 1 1,2 0 0,3 26-52,-2-45 2,-1 0-1,1 0 1,1 0 0,0 0-1,0 0 1,0-1-1,1 0 1,1 1-1,-1-2 1,1 1-1,1 0 1,0-1 0,0 0-1,0 0 1,0-1-1,1 0 1,0 0-1,1 0 1,-1-1 0,1 0-1,0 0 1,0-1-1,1 0 1,-1-1-1,1 0 1,0 0-1,0-1 1,0 0 0,8 1-2,-5-2-3,1 0 0,-1-1 0,0 0 0,0-1 0,0-1 0,0 0 0,2 0 3,-7 0-4,0-1 0,-1 1-1,1-1 1,-1 0 0,0-1 0,0 1 0,0-1 0,-1 0 0,1-1 0,-1 1 0,0-1 0,4-5 4,12-17 1,-2-1 0,-1-1 0,-1 0 0,-2-2-1,-1 1 1,2-10-1,26-53 3,-42 92 0,0 1-1,0 0 0,0 0 0,0-1 1,0 1-1,0 0 0,0 0 1,0-1-1,0 1 0,1 0 0,-1 0 1,0 0-1,0-1 0,0 1 0,0 0 1,0 0-1,1 0 0,-1-1 1,0 1-1,0 0 0,0 0 0,1 0 1,-1 0-1,0 0 0,0 0 1,0-1-1,1 1 0,-1 0 0,0 0 1,0 0-1,1 0 0,-1 0 1,0 0-1,0 0 0,1 0 0,-1 0 1,0 0-1,0 0 0,1 0 1,-1 0-3,5 11 48,0 30 19,-4-30-20,0-1-34,3 24 12,1 1 0,3 1-25,-6-27 0,0-1 0,1 1 0,0 0 0,1-1 0,0 0 0,0 0 0,1 0 1,0 0-1,0-1 0,4 4 0,-6-8-5,1 0-1,0 0 1,-1-1 0,1 0 0,0 0 0,1 0-1,-1 0 1,0-1 0,0 0 0,1 0-1,-1 0 1,1 0 0,-1 0 0,1-1 0,0 0 5,10 1-19,-1-2 1,1 1-1,0-2 1,1 0 18,10-2 8,0 0 0,20 2-8,-44 2 1,0 0 1,0 0-1,-1 1 1,1-1-1,0 1 0,-1-1 1,1 1-1,0 0 1,-1 0-1,1-1 1,-1 1-1,1 0 1,-1 0-1,0 1 1,1-1-1,-1 0 1,0 0-1,0 1 0,0-1 1,0 0-1,0 1 1,0-1-1,0 1 1,0-1-1,0 1 1,-1 0-1,1 1-1,3 7 4,-2 1-1,1 0 1,-1-1-1,0 5-3,1 4-29,0-6-154,0 3-362,-2-1-3055,-1-7-3771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6:44.0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 12278,'0'0'2017,"0"0"-673,0 0-223,0 0-1009,0 0-112,0 0-32,28-25-400,-26 25-4803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6:44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10997,'0'0'3089,"0"0"-1600,0 0-656,0 0-833,0 0-97,0 0-3584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8:25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1 864,'-20'29'144,"-18"-27"10501,3 0-9220,23 1-1041,9-3 32,3 0-416,0 0 0,0 2-1488,13-2-4163,7 0 2498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6:49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8 265 112,'0'0'72,"0"0"-75,-7-21 4075,7 21-3902,0-1 0,0 1 1,0-1-1,0 1 0,0-1 1,1 1-1,-1-1 1,0 1-1,0-1 0,1 1 1,-1-1-1,0 1 0,0 0 1,1-1-1,-1 1 1,1-1-1,-1 1 0,0 0 1,1-1-1,-1 1 0,1 0 1,-1 0-1,1-1 1,-1 1-1,1 0 0,-1 0 1,1 0-1,-1 0 0,1 0 1,-1-1-1,1 1 0,0 0-170,25-1-619,-10 1 1008,131-7-150,-85 5-149,0-2 0,54-11-90,159-50 259,54-10 42,-125 45-244,0 9 0,2 9 0,193 14-57,-89 29 70,-127-9-31,-1-5-13,313 40 188,-313-25-155,14 3 146,83-1-205,229 12 187,-373-31-129,14 2 71,360-4 172,-382-11-264,-11 0-50,46-7 13,-47-9 178,-47 5 180,19 1-358,69-4 564,26-11-564,-117 14 79,5-3 55,3 0-165,-24 9-3951,-48 3-4950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7:21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399 1 5491,'0'0'1718,"0"0"-307,-28 2-584,0-1-598,0 2 1,0 2-1,-7 2-229,29-5 57,0 1 0,0-1 0,0 1 0,1 1 0,-1-1 0,1 1 0,0 0 0,0 0-1,0 1 1,1-1 0,-1 1 0,1 0 0,0 0 0,1 1 0,-1-1 0,1 1 0,0 0 0,0 0 0,0 3-57,-5 7 124,-2 4-42,0 0-1,2 1 1,0 1 0,1-1-1,2 1 1,0 0 0,1 1-1,1-1 1,1 1 0,2 5-82,-1-26 3,1 1 0,0 0 0,0 0 0,1 0 0,-1-1 0,0 1 0,1 0 0,0-1 0,0 1 0,0 0 0,0-1 0,0 1 0,0-1 0,0 1 0,1-1 0,-1 0-1,1 0 1,0 1 0,0-1-3,1 0 1,1 0 0,-1 0 0,0 0 0,1-1 0,0 1 0,-1-1 0,1 0 0,0 0 0,-1 0 0,1-1 0,0 1 0,0-1 0,2 0-1,4 0 4,-1 0 0,0-1 0,0 0 1,1-1-1,-1 0 0,0-1 0,-1 0 0,1 0 0,0 0 1,-1-1-1,0-1 0,0 1 0,0-2 0,0 1 0,-1-1 0,0 0 1,0 0-1,4-6-4,14-15-15,-1-2 0,-1-1 1,-2-1-1,-1-1 15,-1 1-12,-7 12 3,1-1 1,7-7 8,-16 22-3,-4 26 15,1-9 8,0 108 190,1 9 122,-8 32-332,4-137 14,-1 1 0,-1-1 0,-1 0 1,-1 0-1,-2-1 0,0 0 0,-1 0 1,-1-1-1,-8 11-14,13-23 64,-1-1 0,-1 0 0,1-1 0,-2 1 0,1-1 0,-1-1 0,0 1 0,-1-1 0,1-1 0,-1 1 0,-1-2 0,1 1 0,-1-1 0,0-1 0,0 0 0,-1 0 0,1-1 0,-1 0 0,0-1 0,1 0 0,-1-1 0,-2 0-64,-34 2 222,1-3-1,-22-3-221,63 2 2,0 0 0,0 0 0,0 0 1,0 0-1,0-1 0,0 0 0,1 0 0,-1-1 0,1 1 0,-4-3-2,7 4-29,1 1-1,-1-1 0,1 1 0,0-1 1,-1 1-1,1-1 0,0 1 0,-1-1 0,1 1 1,0-1-1,0 1 0,-1-1 0,1 1 1,0-1-1,0 1 0,0-1 0,0 0 1,0 1-1,0-1 0,0 1 0,0-1 0,0 0 1,0 1-1,0-1 0,0 1 0,0-1 1,0 0-1,1 1 0,-1-1 0,0 1 1,0-1-1,1 1 0,-1-1 0,0 1 0,1-1 1,-1 1-1,1-1 0,-1 1 0,0 0 1,1-1-1,-1 1 0,1-1 0,-1 1 0,1 0 31,8-3-845,0 0 1,0 0 0,0 1 0,0 1 0,5-1 843,10 2-5306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7:23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1 890 9492,'0'0'737,"48"-140"-721,6 30 32,7-7 64,5 5-80,5 9 16,-2 11-16,-8 14-16,-2 7 16,-6 14-32,-45 50-496,-1 5-4627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7:24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320 0 6291,'0'0'755,"0"0"-139,-16 32 139,6-10-589,-28 54 701,-3-1 0,-5 0-867,0-6 790,8-14 941,-21 45-1731,54-92 151,2 1 1,-1 0-1,1-1 1,0 1 0,1 1-1,-1 8-151,2-16 9,1 0 1,-1 0-1,1 0 0,0 1 0,0-1 1,0 0-1,0 0 0,0 1 0,1-1 1,-1 0-1,1 0 0,-1 0 1,1 0-1,0 0 0,0 0 0,0 0 1,0 0-1,0 0 0,0 0 0,1 0 1,-1 0-1,0-1 0,1 1 0,0-1 1,-1 1-1,1-1 0,0 1 1,0-1-1,0 0 0,0 0-9,11 3 20,1-1-1,0-1 1,0 0 0,-1 0-1,1-2 1,0 0-1,12-1-19,9 0 36,9 0 59,0-1-1,16-4-94,-43 3-157,1 0 0,-1-1 0,-1-1 0,1-1 0,-1 0 1,1-1-1,-1-1 157,-15 8-145,0 0-1,-1-1 1,1 1 0,0 0 0,-1-1-1,1 1 1,0-1 0,-1 1 0,1-1 0,-1 1-1,1-1 1,-1 1 0,1-1 0,-1 0 0,1 1-1,-1-1 1,0 0 0,1 1 0,-1-1 0,0 0-1,1 0 146,0-12-4957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7:24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1 5587,'0'0'3137,"0"0"-1296,0 0-769,0 0 225,0 0-577,-74 162-159,53-81-241,3 3-160,3 3-96,8-2-48,7-11 0,0-13-32,0-15-352,10-46-3346,0 0-6787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7:24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1 187 7555,'0'0'1708,"0"0"-329,0 0-600,0 0-491,0 0-189,2 18-54,-2-18-45,1 13 2,0 0 0,1 0 0,1 0 0,2 6-2,-4-17 1,0-1-1,-1 0 1,1 0-1,0 0 1,0 1-1,0-1 1,-1 0-1,1 0 0,0 0 1,1-1-1,-1 1 1,0 0-1,0 0 1,0 0-1,0-1 1,1 1-1,-1-1 0,0 1 1,1-1-1,-1 1 1,0-1-1,1 0 1,-1 0-1,0 0 1,1 1-1,0-1 0,2-1 7,0 1-1,0 0 1,0-1-1,-1 0 1,1 0-1,0 0 1,-1 0-1,4-2-6,1-1 18,0-1-1,-1-1 0,1 1 1,-1-1-1,0 0 0,-1-1 1,1 0-1,-1 0 0,3-5-17,3-5 62,-1 0 0,0-1 0,7-17-62,-15 27 15,0 0-1,-1 0 1,0-1 0,0 1 0,-1-1-1,0 1 1,0-1 0,-1 1 0,-1-7-15,1 11 11,0 3-6,0-1-1,0 1 1,0-1-1,0 1 1,0-1 0,-1 1-1,1-1 1,-1 1 0,1-1-1,-1 1 1,0 0-1,1-1 1,-1 1 0,0 0-1,0 0 1,0 0 0,0-1-1,0 1 1,0 0-1,0 0 1,0 0 0,-1 1-1,1-1 1,0 0 0,-1 0-1,1 1 1,0-1-1,-1 1 1,1-1 0,-1 1-5,-5-2 32,0 0 1,0 1-1,0 1 1,0-1-1,0 1 1,-1 0-33,7 0-5,-1 0 1,0 1-1,0-1 1,0 0-1,0 1 1,1 0-1,-1-1 1,0 1-1,0 0 1,1 0-1,-1 0 1,1 0-1,-1 0 1,1 0-1,-1 0 1,1 0-1,0 1 1,-1-1-1,1 1 1,0-1-1,0 1 1,0-1-1,0 1 1,0 0-1,0 0 5,-1 3-341,0 1-1,0-1 1,0 1-1,1 0 1,0-1-1,0 1 1,0 0 0,1 0 341,-1 15-3530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7:25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83 126 9060,'0'0'961,"0"0"-596,0 0-202,0 0 13,0 0-112,10 3-24,-4-1-19,0 1-1,-1-1 0,1 0 0,0-1 0,0 0 0,-1 1 0,1-2 0,0 1-1,0-1 1,0 0 0,0 0 0,2-1-20,-7 0 12,0 0-1,-1 0 1,1 0-1,-1 0 1,0-1 0,1 1-1,-1 0 1,0 0 0,0 0-1,1-1 1,-1 1-1,0 0 1,0 0 0,-1 0-1,1-1 1,0 1-1,0-1-11,-1-2 57,2-3 64,-1 0 1,-1-1 0,1 1 0,-1 0 0,-1 0-1,1-1 1,-1 1 0,-1 0 0,-1-4-122,2 8 77,0 0 0,1 0 0,-1 1 0,0-1-1,0 1 1,-1 0 0,1 0 0,-1 0 0,1 0 0,-1 0 0,1 0 0,-1 0 0,0 1 0,0 0 0,0-1-1,0 1 1,0 0 0,0 0 0,0 1 0,0-1 0,0 1 0,-1-1 0,-2 1-77,3 0 44,0 0 1,0 0-1,0 0 0,0 0 1,1 1-1,-1-1 0,0 1 1,0-1-1,0 1 0,0 0 1,0 1-1,1-1 0,-1 0 1,0 1-1,1-1 0,-1 1 1,1 0-1,0 0 0,-1 0 1,1 0-1,0 0 0,0 0 1,0 1-1,1-1 0,-1 1 1,1-1-1,-1 1 0,1 0 1,-1 1-45,-2 7 5,0 1 0,1 0 1,0 1-1,1-1 0,0 0 1,0 10-6,0 18 1,1-1 0,2 1-1,2 0 0,-3-36-167,1 0-1,0 0 1,0 0-1,0 0 1,0-1 0,1 1-1,0 0 1,-1-1-1,2 2 168,14 20-6574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7:35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1 7331,'0'0'521,"0"0"455,-22 5 217,-5 0-812,-2 1 473,1 0 0,-4 4-854,30-10 659,2 0-297,0 0-282,1003 21 1340,-534-6-156,-419-15-1267,2 1 3354,-52 1-3408,0 0-1,1 0 0,-1 0 1,1 0-1,-1 0 0,1 0 0,0 0 1,0 0-1,-1 0 0,2-1 1,-1 2 57,15 13-1535,0-7-2464,-5-6-3425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7:36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7 152 7908,'0'0'1456,"0"0"679,0 0-719,0 0-535,0 0-316,0 0-269,-3-2-200,2 2-95,1 0 1,0 0-1,0 0 0,0-1 0,0 1 0,-1 0 0,1 0 0,0 0 0,0 0 0,0 0 0,0 0 0,0 0 0,-1 0 0,1 0 0,0-1 0,0 1 1,0 0-1,0 0 0,0 0 0,0 0 0,0 0 0,0-1 0,-1 1 0,1 0 0,0 0 0,0 0 0,0 0 0,0-1 0,0 1 0,0 0 0,0 0 1,0 0-1,0 0 0,0-1 0,0 1 0,0 0 0,0 0 0,0 0 0,0 0 0,0-1 0,0 1 0,0 0 0,1 0 0,-1 0 0,0 0 0,0 0 0,0-1 1,0 1-1,0 0 0,0 0 0,0 0 0,0 0 0,1 0 0,-1 0 0,0-1 0,0 1 0,0 0 0,0 0 0,0 0 0,1 0 0,-1 0 0,0 0 1,0 0-1,0 0 0,0 0 0,1 0 0,-1 0 0,0 0 0,0 0 0,0 0-1,26-4 107,53 4 172,-52 0-150,117-5 1451,55-13-1580,26-2 616,-202 18-335,0-1 1,0-1-1,-1 0 1,6-4-282,-15-8 400,4-1-1108,6-4-3360,-3 2-3290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7:36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87 8404,'0'0'1374,"0"0"-72,0 0-219,0 0-3,0 0-247,-11-3-262,-44-15-112,59 18-427,282-11 2192,83-23-2224,-365 34 35,41-6 286,-14 2 831,31 0-1152,-47 1 396,-14 2-475,0 1 0,0-1 0,0 1 0,0 0 0,1-1 1,-1 1-1,0 0 0,0 0 0,0 0 0,0 0 1,1 0-1,-1 0 0,0 0 0,0 0 0,0 0 1,0 0-1,0 1 0,0-1 0,2 1 79,-3 3-4642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8:26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16 188 320,'0'0'8644,"0"0"-6656,0 0-1892,0 0-32,0 0 58,-1 21-57,-12 148-9,12-168-114,1 0 1,0 0 0,0 0-1,-1 0 1,1 0 0,0 0-1,0 0 1,0 0 0,0 0-1,0 1 1,1-1 0,-1 0 0,0 0-1,0 0 1,1 0 0,-1 0-1,0 0 1,1 0 0,-1 0 57,10-18-1545,-4 2 1994,45-106 135,16-64-584,-53 144 285,-5 25 167,-9 15-440,0 1-1,0 0 0,0 0 1,0 0-1,0 0 0,0-1 0,1 1 1,-1 0-1,0 0 0,0 0 1,0 0-1,0 0 0,1 0 0,-1 0 1,0 0-1,0 0 0,0 0 1,0-1-1,1 1 0,-1 0 0,0 0 1,0 0-1,0 0 0,1 0 1,-1 0-1,0 0 0,0 0 0,0 0 1,1 1-1,-1-1 0,0 0 1,0 0-1,0 0 0,0 0 0,1 0 1,-1 0-1,0 0 0,0 0 0,0 0 1,0 1-12,11 23 506,-8-16-536,-2-4 48,2 6-13,0 0-1,1 0 1,0 0-1,0-1 1,1 1-1,1-1 0,-1 0 1,2-1-1,0 2-4,-6-9-53,0 0 0,1 0 0,-1-1 0,0 1 0,0 0 0,1 0 0,-1-1 0,1 1 0,-1 0 0,0-1 0,1 0 0,-1 1 0,1-1 0,0 0 0,-1 0 0,1 0 0,-1 0 0,1 0 0,-1 0 0,1 0 0,-1 0 0,1-1 0,-1 1 0,1 0 0,-1-1 0,1 1 0,0-2 53,0 1-13,1 0 1,-1-1-1,1 0 0,-1 0 1,0 1-1,1-1 1,-1-1-1,0 1 0,0 0 1,-1 0-1,1-1 0,0 1 1,-1-1 12,18-41 52,-13 31-28,-1 0 1,2-1-1,2-2-24,-9 16-5,0-1 1,0 0-1,0 1 0,0-1 0,1 1 0,-1-1 1,0 1-1,1 0 0,-1-1 0,0 1 0,0-1 1,1 1-1,-1-1 0,1 1 0,-1 0 0,0-1 1,1 1-1,-1 0 0,1 0 0,-1-1 0,1 1 1,-1 0-1,1 0 0,-1-1 0,1 1 0,-1 0 1,1 0-1,-1 0 0,1 0 0,-1 0 0,1 0 1,-1 0-1,1 0 0,0 0 0,-1 0 0,1 0 1,-1 0-1,1 1 0,-1-1 0,1 0 0,-1 0 1,1 0-1,-1 1 0,1-1 0,-1 0 0,0 1 1,1-1-1,-1 0 0,1 1 0,-1-1 0,0 0 1,1 1-1,-1-1 0,0 1 0,1-1 0,-1 1 5,12 28 123,-7-10-158,1 0 0,1 0 0,1 0 1,0 0-1,9 11 35,-14-24-192,1 0 0,0 0 0,0-1 0,0 0 0,1 0 0,0 0 0,0 0 0,0-1 0,1 0 1,-1 0-1,1 0 0,0-1 0,0 0 0,0 0 0,1 0 0,-1-1 0,1 0 0,-1 0 0,2-1 192,1 1-479,1-1 0,-1 0 0,1 0-1,0-1 1,0 0 0,-1-1 0,1 0 0,-1-1 0,1 0 0,3-2 479,22-20-1009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7:37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10853,'0'0'2809,"0"0"-1960,0 0-761,0 0-72,9-2 64,224 2 1504,23 0-95,-189-2-1275,-55 6-2954,-6 10-4002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7:38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3 5987,'0'0'2289,"0"0"-712,0 0-19,0 0-289,-3 2-700,3-2-568,0 0 0,0 0 0,1 0 0,-1 0 0,0 0 0,0 0 0,0 0 0,0 0 0,0 0 0,1 0 0,-1 0 0,0 0 0,0 0 0,0 0 0,0 0 0,0 1 0,0-1 0,1 0 0,-1 0 0,0 0 0,0 0 0,0 0 0,0 0 0,0 0 0,0 1 0,0-1 0,0 0 0,0 0 0,0 0 0,0 0 0,1 0 1,-1 0-1,0 1 0,0-1 0,0 0 0,0 0 0,0 0 0,0 0 0,0 0 0,0 1 0,0-1 0,0 0 0,-1 0 0,1 0 0,0 0 0,0 0 0,0 1 0,0-1 0,0 0 0,0 0 0,0 0 0,0 0 0,0 0 0,0 0 0,0 1 0,0-1 0,-1 0 0,1 0 0,0 0 0,0 0 0,0 0 0,0 0-1,27 3 117,52-2 403,-56-2-196,370-12 2750,-216 15-1068,-172-2-1914,0 1 1,-1 0 0,1 0-1,0 0 1,0 1 0,1 0-93,19 6-7,66 10-249,-78-12-2609,-11 4-5784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7:41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34 560,'0'0'1732,"0"0"-764,0 0-485,0 0-88,0 0 413,0 0-58,-6 5-171,-4 1 137,-34 24 1332,43-29-2120,1-1-182,0 0-325,1-5 245,0 0 0,0 0 0,0 0 0,1 1-1,0-1 1,0 0 0,0 1 0,2-3 334,5-13-1697,-6 9-482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7:42.1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1 856 368,'0'0'38,"0"0"15,0 0-13,20-21-3,62-65-26,-68 71 145,-1-1-1,-1 0 1,0 0 0,-1-1-1,-1-1 1,-1 0 0,3-7-156,22-41 825,-10 28 44,-1-1-1,14-37-868,4 1 811,-36 67-793,1 0-1,0 0 1,1 0-1,0 1 0,4-4-17,-3 4 19,0-1-1,-1 0 0,0-1 0,5-6-18,-6 5 249,0 2-1,1-1 0,1 1 1,-1 0-1,1 0 0,1 1 1,-1 0-1,1 1 0,0 0 1,1 0-1,0 1 0,0 0-248,5-4-19,1 0-1,-1-1 1,5-6 19,-14 11-841,0-1 0,-1 1 0,0-1 0,0 0 1,-1 0-1,1-1 841,-3 4-160,0 0 0,1 0 0,-1 0 0,1 1 0,0-1 0,0 0 1,0 1-1,0 0 0,0 0 0,1 0 0,-1 0 0,1 0 0,-1 1 0,1-1 160,14-1-664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7:42.8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1210 3874,'0'0'1072,"0"0"-421,0 0-253,0 0-65,22 0-13,8 0-225,-3 1 22,1-1 0,-1-1 0,0-2 0,0-1-117,-12 2 141,-1-2 0,1 0 0,-1 0 0,0-2 0,0 0 0,0 0-1,-1-1 1,8-6-141,-4 1 125,-1 0 1,0-2-1,-1 0 0,-1 0 0,0-2 0,-1 0-125,48-64 277,8-22-277,-10 15 92,11-7-92,-10 21 2,3 2 1,3 4 0,4 2-1,29-19-2,-79 71-2,1 0 0,0 1 0,1 1-1,0 1 1,14-4 2,6-3-13,-13 3 17,23-15-4,-25 14 22,0 0 0,8-1-22,32-13-351,27-19 351,9-9-7281,-85 48 6224,0 1 430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7:43.9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4482,'0'0'446,"0"0"28,0 0-103,0 0-101,0 0-9,0 0-55,20 4 4,58 15-36,-75-19-160,-1 1 0,0 0 0,1 0 0,-1 0 0,0 0 0,0 0 0,0 1 0,0-1 0,0 1 0,0-1 0,0 1 1,-1 0-1,1-1 0,0 1 0,-1 0 0,1 0 0,-1 0 0,0 0 0,0 1 0,0-1 0,0 0 0,0 0 0,0 1 0,-1-1 0,1 1-14,2 6 28,6 22 68,-1 1 0,2 22-96,7 26 29,-5-27 45,-3 0-1,3 52-73,-3 108 438,-8-159-233,3 0 29,3 1-1,2-1 1,12 36-234,-7-32 51,-3 1 0,4 56-51,-13 34-830,-3-102-171,1 1 0,2-1 0,3 0 0,2-1 0,6 23 1001,6 8 227,-9-36 961,1 0 1,13 29-1189,-13-37 63,-1 0 0,-1 1-1,-1 3-62,-4-14 29,0 0 0,2-1 0,1 0 0,1 0-1,0 0 1,2-1 0,0-1 0,4 5-29,-3-9 15,-1 0 1,0 1 0,-1 0-1,-1 1 1,-1 0-1,0 1-15,-3-8-29,0 0 0,1-1 0,1 0-1,0 0 1,0 0 0,1-1 0,0 0-1,3 3 30,18 17-1585,25 19 1585,11 12-227,-59-55 224,151 151 1479,-129-134-712,1-1 1,16 8-765,15 11 229,-27-17-134,29 21 11,-2 3 0,0 4-106,20 19 59,21 20-52,15 19-157,-91-89 620,0-1 1,2-1-1,0-2 1,4 1-471,-17-11 85,-11-6-116,-1 1-1,1-1 1,0 1-1,-1-1 1,1 1-1,-1 0 0,1-1 1,-1 1-1,1 0 1,-1 0-1,1 0 1,-1 0-1,0 0 1,0 1-1,1-1 0,-1 0 1,0 1-1,0-1 1,0 0-1,-1 1 1,1-1-1,0 1 0,0 1 32,0 5-5175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7:01.7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1217,'0'0'6547,"0"0"-6547,0 128-289,0-126-3312,0-2 703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7:02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1 766 7860,'0'0'648,"0"0"552,0 0-231,0 0-694,4-28-147,2-10-67,2 0 0,7-19-61,1 16 18,2 1 0,1 0 1,2 1-1,24-31-18,-23 36 8,-17 25-7,94-141 15,-79 123-16,1 1 1,1 1-1,2 1 0,6-4 0,-24 22 0,1 0-1,0 1 1,0 0-1,0 0 1,1 1-1,-1 0 0,1 0 1,0 1-1,0-1 1,6 0 0,-14 4-1,1 0 0,0-1 1,-1 1-1,1 0 0,0 0 1,-1 0-1,1 0 0,0 0 0,-1 0 1,1 0-1,0 0 0,0 0 1,-1 0-1,1 0 0,0 0 1,-1 0-1,1 0 0,0 1 0,-1-1 1,1 0-1,0 1 0,-1-1 1,1 0-1,0 1 0,-1-1 1,1 1-1,-1-1 0,1 1 0,-1-1 1,1 1-1,-1-1 0,1 1 1,2 27-4,-3-24 4,0 35 36,-1-1 0,-3 1 0,-1-1-1,-1 0 1,-3 0 0,-1-1 0,-4 8-36,-22 62 61,-57 187 257,80-243-284,2 1 1,3 0 0,2 0 0,1 42-35,5-90 5,0-1 0,0 1 0,1 0 0,-1 0 0,1 0 1,0-1-1,0 1 0,0 0 0,1-1 0,-1 1 1,1 0-6,-1-4-108,0 1 1,-1 0 0,1 0-1,0 0 1,-1-1 0,1 1 0,0 0-1,0-1 1,0 1 0,0 0 0,0-1-1,0 1 1,0-1 0,0 0-1,0 1 1,0-1 0,0 0 0,0 0-1,0 1 1,0-1 0,0 0-1,0 0 1,0 0 0,0 0 0,0 0-1,0-1 1,0 1 0,0 0 0,0 0-1,0-1 1,0 1 0,0 0-1,0-1 1,0 1 0,0-1 0,0 0-1,0 1 1,-1-1 0,1 0 0,1 0 107,20-24-7164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7:02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1 188 2017,'9'-23'5026,"30"-74"-2505,-36 90-2323,19-39 2008,-21 45-2142,-1 0 0,1 0 0,0 0 0,0 0 1,0 0-1,0 0 0,0 0 0,0 0 0,0 1 0,0-1 1,0 0-1,0 1 0,0-1 0,0 1 0,0-1 0,1 1 1,-1-1-1,0 1 0,0 0 0,1 0 0,-1-1 0,0 1 0,1 0-64,-2 0 2,0 0 0,1 0 0,-1 0 0,0 0-1,1 0 1,-1 1 0,0-1 0,1 0-1,-1 0 1,0 0 0,0 0 0,1 0 0,-1 0-1,0 0 1,1 1 0,-1-1 0,0 0-1,0 0 1,1 0 0,-1 1 0,0-1 0,0 0-1,0 0 1,0 1 0,1-1 0,-1 0-1,0 1 1,0-1 0,0 0 0,0 0 0,0 1-1,0-1 1,0 0-2,3 11 35,0-1 1,-1 1-1,-1 0 0,0 0 1,0-1-1,-1 1 0,-1 1-35,1 6 89,2 32 66,-3 0 0,-2 0 0,-2 0-1,-3-1 1,-12 45-155,4-39 29,2-13 25,2 0 1,2 1-1,1 0 1,3 0 0,-1 33-55,7-73 0,0 0 0,0 0 0,0 0 0,1 0 1,-1 0-1,1-1 0,0 1 0,0 0 0,0 0 1,0 0-1,0-1 0,1 1 0,-1 0 1,1-1-1,-1 0 0,1 1 0,0-1 0,0 0 1,0 0-1,0 0 0,1 0 0,-1 0 1,0 0-1,1-1 0,-1 1 0,1-1 0,0 0 1,0 1-1,-1-1 0,3 0 0,10 2 0,-1 0 0,0-1-1,0 0 1,1-2 0,-1 0 0,1 0 0,-9 0 0,13 0 2,1-1 1,0 0 0,-1-2 0,1 0-1,-1-1 1,0-1 0,0-1-1,-1 0 1,0-2 0,0 0-1,15-9-2,-2-3-426,0-2 0,21-19 426,-37 29-966,0-1-1,-2-1 0,0-1 1,0 0-1,7-12 967,-18 24-567,0 0 0,-1-1 1,1 1-1,-1-1 0,1 1 0,-1-1 0,0 0 1,0 1-1,-1-2 567</inkml:trace>
  <inkml:trace contextRef="#ctx0" brushRef="#br0" timeOffset="1">635 362 7908,'0'0'2273,"0"0"-785,0 0-847,0 0-385,-51 147 272,33-64 144,0 6-304,3 3-207,5 4-49,-1 0-112,4-2 32,7-14-32,0-11-481,0-62-3536,0-7-4723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7:03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1179 12294,'0'0'144,"0"0"-96,130-131-48,-66 44 64,2-3-16,3 3 16,-3 7-48,-5 0-32,-7-3-1009,-14-4-1040,-14-7-16,-13-2-176,-11 2 1537,-2 5-224,0 9-801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8:26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57 512,'0'0'2207,"0"0"-239,0 0-530,0 0 337,0 0-175,-13-11-543,13 11-1057,-9-8 105,0 0 1,0 1-1,-1 1 0,-9-6-105,18 12 8,0 0-1,0-1 0,0 1 0,0 0 1,0 0-1,0 0 0,0-1 0,0 1 1,0 0-1,0 1 0,0-1 0,0 0 0,-1 0 1,1 0-1,0 1 0,0-1 0,0 0 1,0 1-1,0-1 0,0 1 0,1-1 1,-1 1-1,0 0 0,0-1 0,0 1 1,0 0-1,1 0 0,-1-1 0,0 1 1,1 0-1,-1 0 0,0 0-7,-14 32 84,13-29-82,-2 9-12,0 1 1,1-1-1,1 1 1,0 0-1,0-1 1,2 1-1,0 0 1,0 0-1,2 8 10,-1-19-54,0 0 0,-1 0 0,1-1-1,0 1 1,1 0 0,-1-1 0,0 1 0,1-1-1,-1 0 1,1 1 0,0-1 0,0 0-1,0 0 1,0 0 0,0 0 0,0-1-1,1 1 1,-1-1 0,1 1 0,-1-1-1,1 0 1,-1 1 0,1-2 0,0 1-1,1 0 55,0 1-207,0-1 0,1 0 0,0 0 0,-1-1 0,1 1 0,-1-1 0,1 0 0,0-1 0,-1 1 0,1-1 0,-1 0 0,1 0 0,-1 0 0,1 0 0,-1-1 0,1 0 207,1-2-338,0 0 1,0-1 0,0 0 0,-1 0 0,0 0-1,0-1 1,0 0 0,-1 0 0,1 0-1,-1 0 1,2-6 337,4-8-529,-1 0 1,0 0-1,2-12 529,3-24 482,-12 30 3086,-2 26-1629,0 0-717,0 0-360,0 0-262,1 23-354,1-7-201,2-1 1,0 1-1,0-1 1,2 1 0,5 10-46,-8-19-6,0 0 1,1 0-1,0-1 1,0 1-1,1-1 1,-1 0 0,1 0-1,1-1 1,-1 1-1,1-1 1,0-1-1,0 1 1,3 1 5,-6-4-127,-1-1 1,1 1-1,0-1 0,-1 0 1,1 0-1,0 0 0,0 0 1,0 0-1,0-1 0,0 1 1,0-1-1,0 0 0,0 0 1,0 0-1,0 0 0,0-1 1,1 1-1,-1-1 0,-1 0 1,1 0-1,0 0 0,0 0 1,0 0-1,0 0 0,-1-1 1,1 1-1,-1-1 0,1 0 1,1-2 126,4-5-303,0 0 1,-1 0-1,-1-1 0,1 0 1,-2 0-1,1-1 1,-1-1 302,17-29 28,-21 40-37,0 0-1,0-1 1,0 1-1,0 0 0,0 0 1,1 0-1,-1 0 1,0 0-1,1 0 0,-1 0 1,1 0-1,-1 1 1,1-1-1,-1 0 0,1 1 1,0-1-1,-1 1 1,1 0-1,0-1 0,-1 1 1,1 0-1,0 0 1,-1 0-1,1 0 0,0 1 1,-1-1-1,1 0 10,2 1 25,-1 0 1,1 0-1,-1 0 0,0 0 0,1 1 0,-1 0 0,0-1 0,0 1 1,0 0-1,0 0 0,0 1 0,0 0-25,21 20-39,-2 1-1,0 1 1,-2 1 0,8 14 39,-19-20-2524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7:03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90 106 432,'0'0'8180,"-15"21"-5624,-44 70-1620,57-88-869,0 0-1,0 0 1,1 1-1,-1-1 0,1 1 1,0-1-1,0 1 1,0-1-1,0 1 1,0 0-1,1-1 1,0 1-1,0 1-66,0-3 9,0-1 0,1 0 0,-1 0-1,0 0 1,1 1 0,-1-1 0,1 0 0,0 0 0,-1 0-1,1 0 1,0 0 0,-1 0 0,1 0 0,0 0-1,0-1 1,0 1 0,0 0 0,0 0 0,0-1 0,0 1-1,0 0 1,0-1 0,0 1 0,1-1-9,6 2-20,0-1-1,-1 0 1,1 0 0,0-1-1,-1 0 1,1 0 0,0 0-1,5-2 21,-2 0 58,0 1-40,0-2 0,0 1 0,0-2 0,-1 1 0,1-2 0,-1 1 0,0-1 0,0-1 0,-1 0 0,1 0 0,-1-1 0,0 0-18,1-2-8,0 1 0,-1-1 0,0-1-1,0 0 1,-1 0 0,0-1-1,-1 0 1,0 0 0,-1 0 0,1-3 8,-4 7 14,-1 0 0,0 0 0,0 0 0,-1-1 0,0 1 0,0 0 0,0-1 0,-1-4-14,0 10 7,0 0 1,0 0-1,0 0 1,-1 0-1,1 0 1,0 1-1,-1-1 1,1 0-1,-1 0 1,0 0-1,0 0 1,0 1-1,0-1 1,0 0-1,0 1 1,0-1-1,0 1 1,-1-1-1,1 1 1,0 0-1,-1-1 1,0 1-1,1 0 1,-1 0-1,0 0 1,1 0-1,-1 0 1,0 1-1,0-1 1,0 0-1,1 1 1,-3-1-8,1 0-60,-1 1-1,1 0 1,-1-1 0,1 1-1,0 0 1,-1 0 0,1 1 0,-1-1-1,1 1 1,-1 0 0,1 0-1,0 0 1,-1 0 0,1 0-1,0 1 1,0 0 0,0-1 0,0 1-1,0 0 1,1 0 0,-1 1-1,-2 1 61,-2 6-642,-1 0-1,1 1 0,1-1 0,0 1 1,0 1-1,1 0 643,5-12-22,-6 13-634,-1 0-289,1 0 1,1 0-1,0 1 1,1 0-1,-1 7 945,0 9-2609</inkml:trace>
  <inkml:trace contextRef="#ctx0" brushRef="#br0" timeOffset="1">187 1167 1457,'7'51'1361,"-5"-28"-705,1 1 0,2-1-1,0 0 1,1-1 0,2 1-1,0 0-655,-3-13 226,-1-1-1,1 1 0,1-1 0,0 0 0,0 0 1,1-1-1,0 0 0,0 0 0,1 0 0,0-1 1,0-1-1,0 1 0,8 3-225,-3-3 69,0 0 1,0-2 0,0 1-1,1-2 1,-1 0-1,1 0 1,0-2-1,0 1 1,1-2-1,0 0-69,2 0 35,13 2 30,0-2 1,1-1-1,-1-1 1,22-4-66,-49 4 31,1 0 1,-1-1 0,1 1 0,-1-1 0,1 0 0,-1 1 0,0-1 0,0-1 0,0 1 0,0 0 0,-1-1 0,1 0 0,0 1 0,-1-1 0,0 0 0,0 0 0,0 0 0,0-1-1,0 1 1,-1 0 0,1-1 0,-1 1 0,1-3-32,-1 2 98,0-1 1,0 0-1,0 0 0,0 1 0,-1-1 1,0 0-1,0 0 0,0 0 0,0 0 0,-1 1 1,0-1-1,0 0 0,0 0 0,-1 1 0,1-1 1,-1 1-1,0-1 0,-1 0-98,-1 0 89,0 0-1,0 0 1,0 1 0,-1 0-1,1 0 1,-1 0-1,0 0 1,-1 1 0,1-1-1,0 1 1,-1 1 0,0-1-1,0 1 1,1 0-1,-6-1-88,-6-1 197,0 1-1,-1 0 0,1 2 0,-1-1 0,-3 2-196,15 0 28,0 0 0,0 1 0,0 0 0,0 0 0,0 0 0,0 1 0,0-1 0,1 1 0,-1 1 0,1-1 0,-1 1 0,1 0 0,-5 3-28,3 0-1,1 0 0,0 0 0,0 0 0,0 1 0,1 0 0,0 0 0,0 0 0,1 0 0,-3 7 1,2-5-246,1-1 0,0 1 0,1 0 0,0 0 0,0 0 0,1 0 0,1 1 0,-1-1 0,1 1 0,1 6 246,0 17-5119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7:49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2201 322 816,'-40'-7'4258,"10"1"-3748,-72-13 1664,-102-7-2174,12 19 963,-84 10-963,219 0 213,0 3-1,1 2 1,0 2-1,0 3 1,1 3-1,-17 8-212,32-9 94,1 3-1,1 1 0,1 1 1,0 3-1,2 1 1,1 1-1,1 2 1,-27 28-94,4 6 69,2 2 1,3 2-1,4 2 0,2 3 1,-18 41-70,12-11-4,5 2 0,4 3 1,-22 89 3,43-116-14,3 1 0,4 0 0,3 1 1,3 0-1,4 1 0,7 77 14,1-117-7,1 0 0,3 0 1,1-1-1,2 0 0,1 0 0,12 21 7,-1-11-5,1-1 0,3-2 0,2 0 0,27 31 5,-5-15 10,2-3 0,2-1 1,3-4-1,3-2 1,1-2-1,3-4 0,2-2 1,71 35-11,-49-36 8,2-4 1,1-4-1,2-4 0,1-4 0,2-4 1,0-4-1,8-4-8,22-1-4,1-5 0,61-6 4,-104-7-6,0-3 1,0-5 0,-1-2 0,18-9 5,13-11 12,-1-5 0,-1-5 1,-3-4-1,-2-6 0,-2-4 1,-3-5-1,-3-4 0,16-18-12,-66 44 19,-1-3 0,-2-1-1,-3-3 1,-1-1-1,-2-2 1,-2-3-19,-8 6 192,-2-1 0,-2-1 0,-2-2 1,-2 0-1,-3-2 0,-2 0 0,-1-5-192,3-38 385,-4 0 0,-4-1 0,-4-1-1,-5-51-384,-2 25 217,-5 0 0,-6-1 0,-5 2 0,-12-31-217,3 50 96,-4 2 0,-5 1 0,-17-29-96,27 78 49,-1 1 1,-3 1-1,-3 2 0,-1 0 1,-2 3-1,-39-43-49,49 65 33,-2 1 1,0 1-1,-1 1 1,-1 1-1,0 1 1,-2 2-1,0 0 1,-23-7-34,34 15-15,-1 1 0,0 1 0,1 1 0,-2 1 0,1 0 1,0 2-1,-1 0 0,1 1 0,-1 1 0,0 0 0,1 2 0,-1 0 1,-18 6 14,31-6-123,0 1 1,1 0 0,-1 0 0,1 0 0,-1 1-1,1 0 1,0 1 0,0-1 0,1 1 0,-1 0-1,1 1 1,0-1 0,0 1 0,1 0 0,0 1 122,-62 94-5464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8:08.5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1 528 6979,'0'0'606,"0"0"-382,0 0-253,0 0 154,5-30 336,0-2-312,3-20 80,3 1-1,11-34-228,-2 17 96,-5 15-55,2 1 1,19-38-42,-36 89-11,1 0 1,-1 0-1,1 0 1,-1 0-1,1 0 1,-1 0-1,1 0 1,0 0-1,0 0 1,-1 1-1,1-1 1,0 0-1,0 1 1,0-1-1,1 0 11,-2 1-1,1 0 0,-1 0-1,1 0 1,-1 0 0,1 0 0,0 0-1,-1 0 1,1 0 0,-1 0 0,1 0-1,-1 1 1,1-1 0,-1 0 0,1 0-1,-1 0 1,1 1 0,-1-1 0,0 0-1,1 1 1,-1-1 0,1 0 0,-1 1-1,0-1 1,1 0 0,-1 1 0,0-1-1,1 1 1,-1-1 0,0 1 0,0-1-1,1 1 1,-1-1 0,0 1 0,0-1 1,7 18 266,0 0 1,-1 0 0,-1 0-1,2 17-266,2 2 185,37 173-340,-44-198-2369,-2-9-3286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8:18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11205,'0'0'640,"0"0"-351,0 0-289,204 7 384,-115-7-224,0 0-64,-2 0-48,-14 0 48,-6 0-80,-14 0 64,-10-7-80,-15-2-704,-20 2-2338,-8 1-1488,-8 6 1457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8:19.3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1 743 8164,'0'0'1584,"0"0"321,0 0-1857,0 0 64,0 0-112,0 0 160,152 108-63,-68-108 47,-7 0-128,-8 0 64,-11 0-16,-9 0 0,-11-5-64,-15-4-2337,-16-9-2145,-7 9-929</inkml:trace>
  <inkml:trace contextRef="#ctx0" brushRef="#br0" timeOffset="1">159 1 9877,'0'0'1792,"0"0"-1536,0 0-208,0 162 673,10-38-113,5 7-480,0-7-48,3-10-16,2-15-48,3-17 48,8-15-64,-1-22-624,1-15-1185,-23-30-1744,-6-9-2242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8:19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1 8100,'0'0'2609,"0"0"-608,0 0-1425,-23 153-448,13-36-80,2 7-16,1 2 0,4 0-32,3-2 80,0-8-80,0-83-1937,0-13-3585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8:22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454 16 320,'0'0'3709,"0"0"132,0 0-2117,-27-3-785,-94-9 365,110 11-1129,0 1 0,-1 1-1,1-1 1,0 2 0,0 0-1,-1 0 1,1 1 0,1 0-1,-1 1 1,0 0 0,1 1-1,0 0 1,0 1 0,-7 5-175,4-4 177,-2 2-3,1 0 0,0 1 0,0 1 1,1 0-1,0 0 0,0 1 0,-5 9-174,17-19 5,0 0-1,0 0 1,0 0 0,0 0-1,0 0 1,0 1-1,0-1 1,1 0 0,-1 1-1,1-1 1,0 1-1,0-1 1,0 0 0,0 1-1,0-1 1,0 1-1,1-1 1,-1 0 0,1 1-1,0-1 1,-1 0-1,2 2-4,0 1 1,1 0-1,-1 1 0,1-1 1,0 0-1,1-1 1,0 1-1,-1 0 0,2-1 0,11 12 11,1-2-1,11 7-10,21 18 11,-49-39-15,1 1 0,-1-1 0,1 1 0,0 0 0,-1-1 0,0 1 0,1-1 0,-1 1 0,1 0 0,-1-1 0,0 1 0,0 0 0,1 0 0,-1-1 0,0 1 0,0 0 0,0 0 0,0-1 0,0 1 0,0 0 0,0 0 0,0-1 0,0 1 0,0 0 0,0 0 0,0-1 0,0 1 0,-1 0 0,1-1 0,0 1 0,-1 0 0,1-1 0,0 1 0,-1 0 0,1-1 0,-1 1 0,1-1 0,-1 1 0,1 0 0,-1-1 0,0 1 0,1-1 0,-1 0 0,1 1 0,-1-1 0,-1 1 4,-30 15-267,6-10 212,13-4-5198,27-1 1312,1-1 633,0 0 629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8:23.2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1 276 10165,'0'0'1648,"0"0"-1215,0 0 287,0 0-352,0 124-272,0-67-32,0-9-32,0-5 0,0-10-32,8-15-768,4-18-3106,4 0-800,-1-41 1024,3-24 3602,-3-17-96</inkml:trace>
  <inkml:trace contextRef="#ctx0" brushRef="#br0" timeOffset="1">105 74 320,'0'-41'6083,"-12"20"-3090,1 12-1600,6 7-737,5 2-656,0 0-272,10 18-560,24 26-2562,6 13-480,-22-32 1617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8:23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270 595 5587,'0'0'4524,"0"0"-2523,0 0-1104,0 0-12,0 0 17,-26-5-267,26 5-635,-33-6 288,0 1 0,-11 1-288,41 4 18,-1 0 0,0 0 0,1 0 0,-1 1 0,0 0-1,1 0 1,-1 0 0,1 0 0,-1 0 0,1 1 0,0-1-1,-1 1 1,1 0 0,0 0 0,0 0 0,0 1 0,1-1 0,-1 1-1,0-1 1,1 1 0,0 0 0,-1 0 0,1 0 0,1 0-1,-1 1 1,-1 2-18,-3 4 19,-2 2 2,1 0-1,1 1 1,0-1-1,1 2 1,-1 3-21,4-10 0,0 0 0,1 0 0,-1 0-1,2 0 1,-1 0 0,1 0 0,0 0 0,0 0 0,1 0 0,0 0 0,1 3 0,-1-8-4,-1 0 0,1 0 0,0 0 0,0 0-1,0 0 1,0 0 0,1 0 0,-1 0 0,1 0 0,-1-1 0,1 1 0,-1-1 0,1 1 0,0-1 0,0 0 0,-1 1 0,1-1 0,0 0 0,0 0 0,0 0 0,1-1 0,-1 1 0,0 0 0,0-1 0,1 0 4,7 2-69,1 0 0,0-1 0,0-1 0,8 0 69,-7 0-104,0-1-69,0 1 0,0-1-1,0-1 1,0-1-1,0 1 1,0-2-1,-1 0 1,1 0 0,-1-1-1,0 0 1,7-6 173,-4 3-465,-1-2 0,-1 0-1,0 0 1,0-1 0,-1-1 0,0 0 0,-1 0 0,4-8 465,1-5-390,0-1 0,-1-1-1,-2 0 1,-1-1 0,0 0 0,-3 0 0,0-1-1,-2-1 1,1-13 390,1-53 1499,-3 1-1,-5-23-1498,-1 54 1739,-3 38 168,4 26-1855,0 0 0,-1-1 0,1 1 0,0-1 0,0 1 0,0 0 1,0-1-1,-1 1 0,1-1 0,0 1 0,0 0 0,-1-1 0,1 1 0,0 0 0,0 0 0,-1-1 0,1 1 0,0 0 0,-1 0 0,1-1 0,-1 1 0,1 0 0,0 0 0,-1 0 0,1 0 0,0-1 0,-1 1 0,1 0 0,-1 0 0,1 0 0,-1 0 0,1 0 0,0 0 0,-1 0 0,1 0 0,-1 0 0,1 0 0,0 1 0,-1-1 0,1 0 0,-1 0 0,1 0 0,0 0 0,-1 1 0,1-1 0,0 0 0,-1 0 0,1 1 0,0-1 0,-1 0 0,1 0 0,0 1 1,-1-1-1,1 0-52,-1 12 122,1 552 270,0-563-402,0 15 62,1 0-1,0 0 1,1 0-1,0 0-51,-1-13-122,-1 1 1,1-1-1,0 0 0,1 0 0,-1 1 0,0-1 0,1 0 1,0 0-1,-1 0 0,1 0 0,1-1 0,-1 1 0,0 0 0,1-1 1,-1 0-1,1 1 0,-1-1 0,1 0 0,0 0 0,1 0 122,5 0-5426,-1-2-3845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8:24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143 242 7155,'0'0'2313,"0"0"-410,0 0-191,0 0-452,0 0-329,-6 3-478,-20 11-413,52-11-184,-13-3 161,0-1-1,-1 0 1,1-1-1,0 0 1,0-1-1,-1 0 1,0-1-1,4-2-16,-11 4 3,0 0 0,-1-1-1,1 1 1,-1-1-1,0 1 1,0-1 0,0-1-1,0 1 1,-1 0-1,1-1 1,-1 0 0,0 0-1,0 0 1,0 0-1,-1 0 1,1-1 0,-1 1-1,0-1 1,-1 0-1,1 1 1,-1-1 0,1 0-1,-1-1-2,0-3 7,0 0-1,0 1 1,-1-1-1,0 0 0,-1 0 1,1 1-1,-2-1 1,0-4-7,1 10 6,-1 0 0,1-1 0,0 1 0,-1 0 0,0 0 0,0 0 0,0 0 0,0 0-1,-1 0 1,1 0 0,-1 1 0,1-1 0,-1 1 0,0 0 0,0 0 0,0 0 0,0 0 0,-1 0 0,1 1 0,-3-2-6,0 1 6,0 0 0,-1 0 0,1 0 1,0 1-1,0 0 0,-1 0 0,1 1 0,0 0 0,-1 0 0,1 0 1,-1 1-1,1 0 0,0 0 0,0 1 0,-1-1 0,1 1 0,0 1 1,1-1-1,-1 1 0,0 0 0,1 0 0,-1 1 0,-3 3-6,-4 6-1,2 0 0,-1 0-1,2 1 1,0 1-1,0 0 1,2 0 0,0 1-1,0 0 1,2 0-1,0 1 1,1-1 0,0 1-1,2 1 1,0-1-1,1 0 1,0 1 0,2 0-1,0-1 1,1 8 1,0-20-8,0 0 0,0 1 0,0-1 0,0 0 0,1 0 0,0 0 0,0-1 0,0 1 0,1 0 0,0-1 0,-1 1 0,2-1 0,-1 0 0,0 0 0,4 3 8,-1-2 13,1 0 0,0 0-1,-1-1 1,2 0 0,-1 0 0,0 0 0,1-1 0,0 0 0,4 1-13,12 1-268,0 0 0,1-2 0,0 0-1,0-2 1,22-1 268,-43 0-575,-1 0 1,1-1-1,-1 1 1,1 0-1,-1-1 1,1 0-1,-1 0 0,1 0 575,17-15-9247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8:27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0 508 8260,'0'0'2721,"0"0"-1536,0 0-817,0 0 528,20-146-111,33 96-353,17-11-272,15-7-80,11-2-64,-1-4-16,-65 51-688,-13 8-8949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8:26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 9909,'0'0'2321,"0"0"-1446,0 0-742,0 0-96,1 22 27,0-4-45,-1 2-3,0 0-1,2 0 1,1-1-1,0 1 1,2 0-1,4 11-15,-6-21 10,1 1-1,1-1 0,-1-1 0,2 1 0,0 0-9,-4-7 1,1 0 1,-1 0 0,1 0-1,-1 0 1,1 0 0,0-1-1,0 0 1,0 1 0,0-1-1,0 0 1,1 0 0,-1-1-1,1 1 1,-1-1 0,1 0 0,0 1-2,4-1-16,0 1 1,0-1-1,0 0 1,1-1-1,-1 0 1,0 0-1,0-1 1,1 0-1,-1 0 0,0-1 1,0 0-1,0-1 1,3-1 15,0-1-24,0 0 1,0-2-1,0 1 0,-1-1 1,0-1-1,0 0 0,0 0 1,2-5 23,15-18-39,-1-2 1,-2-1 0,-1-1 0,14-29 38,-35 60 2,4-7 6,-5 8 8,0 1 0,0-1 1,0 1-1,0-1 0,1 1 0,-1-1 1,1 1-1,0 0 0,-1 0 0,1 0 0,0 0 1,0 0-17,-2 8 256,-1 36-72,0-19-169,0-1 1,2 1-1,1 0 0,1 5-15,-2-24-7,0-1 0,0 1 0,1-1-1,-1 1 1,1-1 0,0 0 0,-1 1 0,2-1-1,-1 0 1,0 0 0,1-1 0,-1 1-1,1 0 1,0-1 0,0 0 0,0 1 0,0-1-1,0 0 1,0-1 0,1 1 0,-1 0 0,0-1-1,1 0 1,0 0 0,-1 0 0,1 0-1,0-1 1,-1 1 0,4-1 7,2 1-55,-1-1-1,1 0 1,-1-1-1,1 0 1,-1 0-1,0-1 1,1 0-1,-1 0 1,0-1-1,0 0 1,0-1-1,5-3 56,12-10-847,0-2 0,-1 0 0,12-15 847,-12 12-928,0 0 0,2 2 0,9-5 928,-29 22-363,0-1 0,1 2 1,0-1-1,-1 1 0,1 0 0,0 0 0,0 1 0,0-1 0,7 1 363,67 2-2532,-38 0 2183,-8-1 960,-34-1-186,0 0 0,-1 0 0,0 0 0,1 0 0,-1 0 0,1 0-1,-1 0 1,0 0 0,0 0 0,0-1 0,0 1 0,0 0 0,0 0 0,0 0 0,0 0-1,0 0 1,0 0 0,-1-1 0,1 1 0,0 0 0,-1 0 0,1 0 0,-1 0-1,1 0 1,-1 0 0,0 0 0,0 0-425,-2-1 153,-1-1 0,0 1 0,1 0 0,-1 0 0,0 1 0,0-1-1,-1 1 1,1 0 0,0 0 0,0 0 0,0 1 0,-1-1 0,-1 1-153,-60 2 1016,63-2-1010,0 0 0,0 1 0,-1 0 0,1-1 0,0 1 0,0 0 0,0 1 0,0-1 0,0 0 0,0 1 0,0 0 0,0-1 0,1 1 0,-1 0 0,1 1 0,-1-1 1,1 0-1,0 1 0,0-1 0,0 1 0,0 0 0,0-1 0,1 1 0,-1 0 0,1 0 0,0 0 0,0 1 0,0-1 0,0 0 0,0 0 0,1 0 0,0 1 0,-1-1 0,1 0 0,0 0 0,1 1 0,-1-1 0,0 0 0,1 2-6,0-3-4,0 1 0,1-1 0,-1 0 0,0 0 1,1 0-1,-1 0 0,1 0 0,0 0 0,-1 0 0,1-1 0,0 1 1,0 0-1,0-1 0,0 0 0,1 1 0,-1-1 0,0 0 0,0 0 0,1-1 1,-1 1-1,1 0 0,-1-1 0,1 1 0,0-1 4,10 2-79,1 0 0,0-1 0,12-1 79,-23 0-22,22 1-133,-14 0 38,1-1 0,-1 0 0,0-1 0,0 0 0,0 0 0,0-1-1,-1-1 1,1 1 0,3-3 117,-3 1-110,10-6 12,-21 10 111,19 7-23,-7-1 1,1-2 0,0 1 0,0-2 0,0 0-1,1-1 1,-1 0 0,1 0 0,-1-2 0,1 0 0,-1 0 0,1-1 0,-1-1 0,1-1 0,-1 1 0,3-3 9,0 2-2,-1 1 0,1 0 0,0 1 0,14 2 2,-19-1 5,-8 0-4,0 0 1,0 1-1,0-1 0,0 1 1,-1 0-1,1 0 0,0 0 1,0 0-1,-1 0 1,1 1-1,0 0 0,-1-1 1,0 1-1,1 0 0,-1 0 1,0 0-1,0 0 0,0 0 1,0 1-1,0-1 0,-1 1 1,1-1-1,-1 1 0,1 0 1,-1-1-1,0 1 0,1 3-1,2 7 21,0 0 0,-1 0 0,-1 1 0,0-1 0,0 10-21,1 53 91,-3 11-91,-1-20 46,-14 254-70,15-320-27,0-1 1,0 0-1,0 1 1,0-1-1,0 0 1,0 1-1,0-1 1,0 0-1,1 1 1,-1-1-1,0 0 1,0 1-1,0-1 1,0 0-1,1 0 1,-1 1-1,0-1 1,0 0-1,1 1 1,-1-1-1,0 0 1,0 0-1,1 0 1,-1 1-1,0-1 1,1 0-1,-1 0 1,0 0-1,1 0 1,-1 0-1,0 0 1,1 0-1,-1 1 1,0-1-1,1 0 1,-1 0-1,1 0 1,-1 0-1,0-1 1,1 1-1,-1 0 1,0 0-1,1 0 1,-1 0 0,0 0-1,1 0 1,-1 0-1,0-1 1,1 1-1,-1 0 51,1-1-349,1 1 0,-1-1 0,0 1 0,0-1 0,1 0-1,-1 0 1,0 1 0,0-1 0,0 0 0,0 0 0,0 0 0,0 0 0,0-1 0,0 1 0,-1 0 349,11-26-6753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8:26.7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21 290 3378,'18'-27'1606,"59"-85"-422,-64 94-583,-1-1-1,8-17-600,-18 30 349,0 1 0,0-1 0,-1 0 1,0 1-1,0-1 0,0 0 0,-1 0 0,0 1 0,0-3-349,0 8 127,0-1 1,-1 0-1,1 0 0,-1 0 0,1 0 0,0 0 0,-1 0 0,0 0 0,1 0 0,-1 1 0,1-1 0,-1 0 0,0 1 0,0-1 0,1 0 0,-1 1 0,0-1 0,0 1 0,0-1 0,0 1 0,0-1 0,0 1 0,1 0 0,-1-1 0,0 1 0,0 0 0,0 0 0,0 0 0,0 0 0,0-1 0,0 2 0,-1-1-127,-41-2 1386,33 3-780,0-1-364,7-1-160,-1 1-1,1 0 1,0 0 0,-1 1-1,1-1 1,0 1-1,0-1 1,-1 1-82,3 0 8,0-1-1,1 1 0,-1-1 1,0 1-1,0 0 1,0-1-1,0 1 1,1 0-1,-1 0 1,0 0-1,1-1 0,-1 1 1,0 0-1,1 0 1,-1 0-1,1 0 1,0 0-1,-1 0 1,1 0-1,0 0 0,-1 0 1,1 0-1,0 0 1,0 0-1,0 1 1,0-1-1,0 0-7,-1 12 1,0-1 0,1 1 0,1 0 0,0-1 0,0 1 0,1-1 0,1 1 0,0-1 0,1 0 0,0 0 0,1 0 0,0-1-1,1 1 1,1 1-1,1-1 12,-1 1-1,-1-1 1,0 1-1,0 1 1,-2-1-1,1 2-11,-4-12 0,0 0 0,0 0 0,-1 1 0,1-1 0,-1 1 0,1-1 0,-1 1 0,0-1 0,-1 0-1,1 1 1,0-1 0,-1 1 0,0-1 0,0 0 0,0 1 0,0-1 0,0 0 0,-1 0 0,0 0 0,1 0 0,-1 0-1,0 0 1,0 0 0,-1-1 0,1 1 0,-2 0 0,-4 3-43,0-1 0,0 0 0,0 0-1,-6 1 44,10-4-330,1-1-1,-1 1 0,0-1 1,1 0-1,-1 0 0,0-1 1,0 1-1,0-1 1,0 0-1,0 0 0,1 0 1,-3 0 330,4-4-4709,2-8-1817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8:28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72 7411,'0'0'2759,"0"0"-993,0 0-899,0 0-165,0 0-411,-1-4-167,3 6-62,69 289 810,-62-252-813,-9-39-56,0-1 0,0 1 0,0 0-1,0 0 1,0 0 0,0 0 0,1 0-1,-1 0 1,0 0 0,0 0 0,0 0-1,0 0 1,0 0 0,0 0 0,1 0-1,-1 0 1,0 0 0,0 0 0,0 0-1,0 0 1,0 0 0,0 0 0,0 0-1,1 0 1,-1 0 0,0 0 0,0 0-1,0 0 1,0 0 0,0 0-1,0 0 1,0 1 0,1-1 0,-1 0-1,0 0 1,0 0 0,0 0 0,0 0-1,0 0 1,0 0 0,0 0 0,0 0-1,0 1 1,0-1 0,0 0 0,0 0-1,0 0 1,0 0 0,0 0 0,0 0-1,0 1 1,1-1 0,-1 0 0,-1 0-1,1 0 1,0 0 0,0 0 0,0 0-1,0 0 1,0 1 0,0-1 0,0 0-1,0 0 1,0 0 0,0 0-1,0 0 1,0 0-3,4-14 90,3-25 1,-7 38-85,5-38 225,2 0-1,2 0 0,1 0 1,1 2-1,3-1 0,7-12-230,-18 45 17,0 0 0,1 1 0,-1-1 0,1 1 0,0-1 0,0 1 0,1 0 0,-1 1 0,1-1 0,0 1 0,0 0 0,0 0 0,0 0 0,0 1 0,1 0 0,-1 0 0,1 0 0,0 1 0,-1 0 0,1 0-1,0 0 1,0 1 0,0 0 0,-1 0 0,1 0 0,0 1 0,0 0 0,3 0-17,-7 0 6,-1 0-1,1 0 1,0-1-1,-1 1 1,1 0-1,0 1 1,-1-1-1,1 0 1,-1 0-1,0 1 1,1-1-1,-1 0 1,0 1-1,0 0 1,0-1-1,0 1 1,0-1-1,0 1 1,0 1-6,14 39 152,-12-29-129,5 17 0,-2 0-1,-1 1 0,-1-1 0,-2 1 0,-1 0 1,-1 7-23,0-37-6,0-1-1,-1 1 1,1 0 0,0 0 0,0-1 0,0 1 0,1 0 0,-1-1-1,0 1 1,0 0 0,0 0 0,0-1 0,1 1 0,-1 0 0,0-1 0,1 1-1,-1 0 1,0-1 0,1 1 0,-1-1 0,1 1 0,-1 0 0,1-1-1,-1 1 1,1-1 0,0 0 0,-1 1 0,1-1 6,0 0-11,0 1 1,0-1-1,0 0 1,0 0-1,0 0 1,0-1-1,0 1 1,1 0-1,-1 0 1,0-1-1,0 1 1,0 0-1,0-1 1,0 1-1,-1-1 1,1 1-1,0-1 11,4-2-17,0 0 0,-1-1 0,1 1-1,-1-1 1,0 0 0,3-4 17,19-37 6,-25 45-39,1 0 0,0 1 0,-1-1 0,1 1 1,-1-1-1,0 1 0,1 0 0,-1 0 0,0-1 1,1 1-1,-1 0 0,0 0 0,0 1 1,0-1-1,0 0 0,0 0 0,0 0 0,1 1 33,9 8-311,-8-8 231,0-1-1,0 0 1,0 0 0,0 0 0,0 0-1,0 0 1,1-1 0,-1 0 0,0 1 0,0-1-1,0 0 1,1-1 0,-1 1 0,0 0 0,0-1-1,0 0 1,2 0 80,3-2-87,1-1-1,-1 1 1,0-2-1,-1 1 1,4-3 87,-10 6-3,0 1 0,0-1 0,1 0 0,-1 1-1,0-1 1,0 1 0,1-1 0,-1 1 0,0 0 0,0 0 0,1-1 0,-1 1 0,0 0 0,1 0 0,-1 0-1,0 0 1,1 0 0,-1 1 0,0-1 0,1 0 0,-1 1 0,0-1 0,0 1 0,1-1 0,-1 1 0,0-1 0,1 2 3,2 1 12,1 1 0,-1 0 1,-1 0-1,1 0 1,0 0-1,0 2-12,7 8 9,-4-8-10,0 1 1,0-1-1,1 0 0,-1 0 0,1-1 1,1 0-1,-1-1 0,1 1 1,-1-2-1,1 1 0,1-1 1,-1-1-1,0 0 0,0 0 0,1 0 1,-1-1-1,1-1 0,0 0 1,-1 0-1,1-1 0,-1 0 1,1-1-1,-1 0 1,-4 1-10,1 0 1,-1-1-1,0 0 0,-1 0 0,1 0 1,0-1-1,-1 0 0,1 0 1,-1 0-1,0 0 0,0-1 1,0 1-1,0-1 0,-1 0 0,1 0 1,-1 0-1,0-1 0,-1 1 1,1-1-1,-1 0 0,2-4 10,1-4 65,-1 1-1,0-1 1,-1-1-1,-1 1 1,0 0-1,-1-1 1,0 1-1,-1-3-64,0 11 79,-1 0 0,1 0 0,-1 0 0,0 0 0,-1 0 0,1 0 0,-1 1 0,0-1 0,0 0 0,0 1 0,-1-1 0,0 1 0,0 0 0,0 0 0,0 0 0,0 0 0,-1 1 0,0-1 0,0 1 0,0 0 0,0 0 0,0 0 0,-1 1 0,1-1 0,-1 1 0,-1 0-79,-7-4 129,-1 1 0,0 1-1,-1 0 1,1 1 0,-1 0 0,1 1-1,-1 1 1,-10 1-129,24 0-18,1 0 1,-1 0-1,1 0 0,-1 0 1,1 0-1,0 1 1,-1-1-1,1 0 0,-1 0 1,1 1-1,-1-1 0,1 0 1,0 1-1,-1-1 0,1 1 1,-1-1-1,1 0 0,0 1 1,0-1-1,-1 1 0,1-1 1,0 1-1,0-1 0,0 1 1,-1-1-1,1 1 0,0-1 1,0 1-1,0-1 0,0 1 1,0-1-1,0 1 0,0-1 1,0 1-1,0-1 0,0 1 1,0-1-1,0 1 0,1-1 1,-1 1-1,0-1 0,0 1 1,0-1-1,1 1 0,-1-1 18,0 1-141,1 3-180,0 0-1,0 0 1,0-1 0,1 1 0,-1-1 0,1 1 0,0-1-1,0 0 1,0 0 0,0 1 0,1-1 0,-1-1 0,1 1-1,2 2 322,18 13-6706,-8-9 1845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8:29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46 6467,'0'0'5253,"0"0"-3249,0 0-1345,0 0-435,0 0-144,-1 22 61,-2 1-102,0 19 8,1-1 1,2 19-48,0-53 8,1 1 1,0 0-1,0-1 1,1 1-1,0-1 1,0 1 0,2 3-9,-3-9-1,0 1 0,1-1 0,-1 0 1,0 1-1,1-1 0,0 0 0,-1 0 1,1 0-1,0 0 0,0 0 0,0-1 1,0 1-1,0-1 0,1 1 0,-1-1 1,0 0-1,1 0 0,-1 0 0,1 0 0,-1 0 1,1 0-1,-1-1 0,1 1 1,2-1-10,-1 1 1,0-1-1,0 0 0,0 0 1,0 0-1,0 0 0,0-1 0,1 0 1,-1 0-1,0 0 0,-1 0 0,1-1 1,0 1-1,0-1 0,0 0 1,-1 0-1,3-2 10,2-3-5,-1 0 0,0 0 0,0 0 0,-1-1 0,0 0 0,5-9 5,5-10 107,-2-1-1,0-1 0,7-24-106,-7 15-995,2 2-1,4-3 996,-18 36-991,1 0-1166,-3 1-5458,0 4 5241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8:29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 11333,'0'0'1985,"0"0"-1985,0 0-160,146-39 160,-47 20 64,10 6-48,14 8 32,-1 5-48,-76 0-4466,-8 0-4162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8:31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0 329 8324,'0'0'1392,"0"0"-1237,0 0-149,24-15 36,77-49-12,-86 53-15,0 0 1,-1 0 0,0-2 0,-1 0 0,-1 0 0,4-7-16,1 1 6,-12 12-5,0 1 1,0-1-1,0 0 1,-1 0-1,0-1 0,2-5-1,-5 9 32,1 0-1,-1 0 0,0 0 1,0 0-1,-1 0 0,1 0 0,-1 0 1,0 0-1,0 0 0,0 0 0,0 0 1,-1 0-1,0 0 0,1 0 0,-2 0-31,2 3 22,-1 0-1,0-1 0,0 1 1,0 0-1,0 0 0,0 0 1,0-1-1,0 1 0,-1 0 1,1 0-1,0 1 0,-1-1 1,1 0-1,0 0 0,-1 1 1,1-1-1,-1 1 0,1-1 1,-1 1-1,1-1 0,-1 1 1,0 0-1,1 0 0,-1 0-21,-46-1 835,33 2-466,10-1-301,1 0 0,0 1 0,-1 0-1,1 0 1,-1 0 0,1 0 0,0 0 0,0 1 0,-1 0 0,1 0-1,0 0 1,1 1 0,-1-1 0,-1 2-68,-1 1 48,0 1 0,0-1 0,0 2 0,1-1 1,0 0-1,1 1 0,-5 7-48,2 0 20,0 0 0,1 0-1,1 1 1,0 0 0,1 0 0,1 0 0,0 1 0,0 7-20,2-11 11,0 0 0,1 0 0,0 0 0,1 0 0,1 0 0,-1 0 0,2 0 0,1 5-11,-2-12 0,0 0 0,0-1 0,1 1 0,0 0 0,0-1 0,0 1 0,0-1 0,1 0 0,0 0 0,-1 0 0,2-1 0,-1 0 0,0 1 0,1-1 0,-1 0 0,1-1 0,0 1 0,0-1 0,4 1 0,10 3-74,1-2-1,-1 0 1,1-2-1,0 0 1,0-1 0,0-1-1,0 0 1,0-2-1,4-1 75,-23 3-106,5-1-174,-1 1 0,0-1 1,0 0-1,0-1 0,0 1 1,1-2 279,-4 3-398,0-1 1,0-1-1,0 1 1,-1 0-1,1 0 1,-1-1-1,1 1 0,-1 0 1,1-1-1,-1 0 1,1 0 397,7-12-5733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8:31.9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281 26 1441,'0'0'4874,"0"0"-2721,0 0-323,0 0 208,0 0-1213,-12-5-444,3 2-305,3 0-31,-1 0 0,0 0-1,1 1 1,-1 0-1,0 1 1,0-1-1,0 1 1,0 1-1,0-1 1,0 1 0,0 0-1,-7 2-44,0 2 48,1 1 1,0 0-1,0 1 0,0 1 0,1 0 1,0 0-1,0 2 0,0-1 1,2 1-1,-1 1 0,1 0-48,7-6-1,1-1 1,0 1-1,0-1 1,0 1-1,1 0 0,-1-1 1,1 1-1,0 0 0,0 0 1,0 0-1,1 0 1,-1 0-1,1 0 0,0 0 1,0 1-1,1 2 1,0 1 2,0-1 0,0 1 1,1 0-1,0-1 0,0 1 0,1-1 0,3 7-2,0-3 21,-1 0-1,0 0 1,0 1-1,-1 0 0,0 0 1,-1 3-21,1 25-5672,-4-40 1446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8:36.9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1 806 2833,'0'0'78,"0"0"260,0 0 823,0 0 93,16 9 6611,-7-9-7870,0-1 0,0 0-1,0 0 1,0-1 0,-1 0 0,1-1 0,-1 1 0,1-2-1,-1 1 1,0-1 0,-1-1 0,1 1 0,-1-1 0,1-1-1,-1 0 6,33-24 28,-1-1 0,24-27-28,-41 36-9,-2-1 1,0-1 0,-2 0-1,0-1 1,-1-4 8,-9 14 11,-1 0 0,0-1 0,-2 0-1,0-1 1,0 1 0,-2-1 0,0 0 0,0-10-11,0-28 91,-4-54-91,0 74 3,1 24 6,-1 0-1,0-1 0,-1 1 1,-1 0-1,-1-6-8,2 11 23,0 1-1,0 0 0,-1 0 1,1 0-1,-1 0 0,0 0 1,0 0-1,-1 1 1,0-1-1,1 1 0,-5-4-22,6 7 20,1 0 0,0 0 0,0 0 0,-1 1 0,1-1 1,0 0-1,-1 0 0,1 1 0,-1-1 0,1 1 0,-1-1 0,1 1 0,-1 0 0,1 0 0,-1 0 0,1-1 0,-1 1 0,1 1 0,-1-1 0,1 0 0,-1 0 0,1 1 0,-1-1 0,1 0 0,-2 1-20,1 1 13,-1-1-1,1 1 1,0 0-1,-1-1 1,1 1 0,0 0-1,0 0 1,0 0 0,0 1-1,1-1 1,-1 0 0,1 1-1,-1-1 1,0 3-13,-11 25 11,1 2-1,1-1 1,-5 28-11,-17 106 3,24-115-1,-10 51 78,5 1 0,-1 93-80,13-146 47,0-31-41,2 0-1,0 0 1,0 0-1,2 0 1,0 0-1,3 5-5,-4-20 1,0 1 0,0 0 0,1-1 0,0 0 0,0 1 0,0-1 0,0 0 0,0 0 0,1 0 0,-1 0 0,1 0 0,0-1 0,-1 1 0,1-1 0,1 0 0,-1 1 0,1-1-1,-2-1-3,0 0 0,1 0 0,-1 0 0,1 0 0,0 0 0,-1-1 0,1 1 0,-1-1 0,1 0 0,0 1 0,0-1 0,-1-1 0,1 1 0,0 0 0,-1-1 0,1 1 0,-1-1 0,1 0 0,0 1 0,-1-1 0,0-1 0,1 1 0,-1 0 0,0-1 0,1 1 0,-1-1 3,7-6-79,0 0 0,-1 0 0,0-1 0,0 0 0,-1-1 0,2-4 79,41-68-1329,-38 60 776,12-23-703,-12 23 631,0 0-1,12-15 626,-16 29-77,-4 8 92,-3 18 135,-1-15-129,-5 236-443,5-236-2619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8:37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3 150 304,'0'-117'8100,"0"96"-5587,0 12-944,0 7-1041,-3 2-208,3 0-176,0 16-144,0 30-1809,0 9-704,0-21-2641,0-9 1824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8:37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1 238 8212,'0'0'381,"0"0"-271,0 0-76,0 0 49,0 0 10,12 22 1,40 67 31,-50-85-107,1 1 0,-1-1 0,0 0 0,0 1 1,-1-1-1,1 1 0,-1 0 0,0-1 0,0 1 0,0 3-18,3 14 78,-3-21-80,-1 1 0,1-1 1,0 1-1,-1-1 0,1 1 0,0-1 1,0 1-1,0-1 0,0 0 0,0 1 0,0-1 1,1 0-1,-1 0 0,0 0 0,1 0 1,-1 0-1,1 0 0,-1 0 0,1-1 0,-1 1 1,1 0-1,-1-1 0,1 1 0,0-1 1,-1 0-1,1 0 0,0 1 0,-1-1 0,1 0 1,0 0-1,-1-1 0,1 1 0,0 0 1,-1 0-1,1-1 0,-1 1 0,1-1 0,0 1 1,-1-1 1,7-2 16,0 0 1,0 0 0,-1-1 0,1 0 0,-1 0 0,0 0-1,4-5-16,-6 5 29,0 0 0,1 1 0,-1-1-1,1 1 1,0 0 0,0 0-1,0 1 1,0-1 0,1 2-1,-1-1 1,0 1 0,1-1-1,4 1-28,-9 2 25,0-1 0,0 1-1,-1 0 1,1-1-1,0 1 1,-1 0 0,1 0-1,0 0 1,-1 0-1,1 0 1,-1 1-1,0-1 1,1 0 0,-1 1-1,0-1 1,0 1-1,0-1 1,0 1 0,0-1-1,0 1 1,0 0-1,0 1-24,12 16 108,-9-15-104,0-1 0,1 0 1,-1 0-1,1 0 0,-1 0 0,1-1 1,0 0-1,0 0 0,0 0 0,0 0 1,1-1-1,-1 0 0,0 0 0,0-1 1,1 1-1,-1-1 0,1 0 1,0-1-5,5 1-1,-1-1 0,1-1 1,0 0-1,-1 0 1,1-1-1,-1-1 0,0 0 1,5-2 0,-8 2-12,0 1 0,0 0 1,1 0-1,-1 1 0,1 0 0,4-1 12,-9 3 7,1 0 0,-1-1 0,0 2 0,0-1-1,0 0 1,0 0 0,0 1 0,0 0 0,0 0-1,0 0 1,0 0 0,0 0 0,0 0 0,0 1 0,-1 0-1,1-1 1,0 2-7,2 0 3,0 0-1,1 0 1,-1-1 0,0 0-1,1 0 1,-1 0-1,1 0 1,0-1 0,-1 0-1,1 0 1,2 0-3,69-1 40,-43 0-55,-25 0 10,-3-1-1,0 1-1,0 0 1,0 1 0,0 0-1,0 0 1,2 1 6,-6-1 0,1 0 1,-1 0-1,0 0 1,0 0-1,1 1 1,-1-1-1,0 1 1,0 0-1,0-1 1,-1 1-1,1 0 1,0 0-1,-1 0 1,1 0-1,-1 1 1,1 1-1,9 19 109,9 20-11,-19-42-96,0 1 0,0 0 1,0-1-1,1 1 0,-1-1 0,0 1 1,1-1-1,-1 0 0,0 0 1,1 1-1,0-1 0,-1 0 1,1 0-1,0 0 0,-1-1 1,1 1-1,0 0 0,0-1 1,1 1-3,-2-1-116,0 0 0,0 0-1,1 0 1,-1 0 0,0-1 0,0 1 0,1 0 0,-1-1 0,0 1 0,0-1 0,0 1 0,1-1 0,-1 1 0,0-1 0,0 0 0,0 0 0,0 1 0,0-1 0,0 0-1,-1 0 1,1 0 0,0 0 0,0 0 0,-1 0 0,1 0 0,0-1 0,-1 1 116,12-33-3509,-11 29 3135,6-29-2657</inkml:trace>
  <inkml:trace contextRef="#ctx0" brushRef="#br0" timeOffset="1">1106 0 4178,'0'0'3842,"0"0"-3570,0 0-272,0 0-304,0 0-2193,-5 149-65,2-101 609,3-32 977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8:59.0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0 150 8068,'0'0'74,"27"0"46,324 5 1537,-218 3 22,123 23-1679,132 41 401,35 5-261,-380-71-55,0-1 1,23-2-86,-64-3 106,-20-10 249,-20-8-341,0 2-1,-1 2 1,0 2-1,-1 1 1,0 2 0,-1 1-1,-19 1-13,-86-5-26,-65 6 26,203 6 6,-140 0 46,0 0 493,-28-8-545,143 2 417,24 2-63,9 3-352,0 1 1,0 0-1,0 0 1,0 0-1,0-1 1,0 1-1,0 0 0,0 0 1,0 0-1,0-1 1,0 1-1,0 0 0,0 0 1,0 0-1,0 0 1,0-1-1,0 1 0,0 0 1,0 0-1,0 0 1,1 0-1,-1-1 0,0 1 1,0 0-1,0 0 1,0 0-1,0 0 1,1 0-1,-1 0 0,0-1 1,0 1-1,0 0 1,0 0-1,0 0 0,1 0 1,-1 0-1,0 0 1,0 0-1,0 0 0,1 0 1,-1 0-1,0 0 1,0 0-1,0 0 1,1 0-1,-1 0 0,0 0 1,0 0-1,0 0 1,0 0-3,18-4-13,-1 1 1,0 0 0,1 1-1,2 1 13,12-1-4,442-35 263,11 22-259,-564 18 264,-57 12-264,-2 0 3,-396-3 203,418-12-31,92 1-37,21 0-72,-1-1-1,1 0 1,-1 1-1,1-1 1,-1-1 0,1 1-1,-1-1 1,1 1-1,-1-1 1,1 0-1,-3-1-65,3-4 110,3 5-111,0 1 0,1-1 1,-1 1-1,1-1 1,-1 1-1,1-1 1,-1 1-1,1-1 1,0 1-1,-1 0 0,1-1 1,0 1-1,-1 0 1,1-1-1,0 1 1,-1 0-1,1 0 1,0 0-1,0-1 1,56-12 18,0 3 0,47-3-18,-31 5 23,206-21-58,243 6 35,-521 23-9,4 1-24,-13 2 11,-40 11-12,0-2 0,-1-3 0,-2-1 34,-159 14-82,-451-3 183,685-31-367,82-17 244,1 5 0,10 2 22,224-24-55,-305 42 41,-11 1 7,71-9 57,76 2-50,-188 11-4,1 2 0,-1 0 0,1 1-1,-8 3 5,-26 7-4,-301 62-10,-145 6 14,381-71 283,334-65-403,-17 2 160,-63 25 9,1 6 0,1 6 0,130 3-49,-262 12 6,1 0 0,-1 1-1,0 0 1,0 1 0,2 1-6,-8-2-32,-1 0-1,1 0 1,0 1-1,-1-1 1,0 1 0,1 0-1,-1 0 1,0 0-1,0 1 1,0-1 0,0 1-1,-1-1 1,3 3 32,-5-5-112,0 1 1,1-1 0,-1 1-1,0-1 1,1 0 0,-1 1-1,0-1 1,0 1 0,1-1-1,-1 1 1,0-1 0,0 1-1,0-1 1,0 1-1,0-1 1,0 1 0,0-1-1,0 1 1,0-1 0,0 1-1,0-1 1,0 1 0,0 0 111,-4 10-6278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8:38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0 778 4370,'0'0'1243,"0"0"-413,0 0-406,23 8-221,74 24-110,-92-30-74,0-1 1,1 0-1,-1 0 0,1 0 0,-1-1 0,1 0 1,0 0-1,-1-1 0,1 1 0,-1-1 0,1 0 1,-1-1-1,0 1 0,0-1 0,1 0 0,-1 0 1,0-1-1,0 0 0,-1 1 0,1-2-19,7-5 151,-1-1 0,-1 0 0,0 0 0,0-2 0,-1 1 0,1-3-151,1 1 183,14-22 133,0-1-1,-3-1 1,-1 0 0,-1-2 0,-2-1 0,-3 0-1,0-1 1,-3 0 0,-1-1 0,-3 0-1,-1-1 1,-2 0 0,-2 0 0,-2-13-316,-1-34 1779,-2 85-674,-1 12-297,-34 552-268,21-250-965,15-298-480,0-15 346,0-20 321,1-15 138,-2 12 117,2-1 0,1 1-1,2-1 1,0 1 0,6-18-17,-8 39 21,0 0-1,1 1 1,0-1 0,0 1 0,1-1 0,-1 1 0,1 0 0,1 0 0,-1 0 0,0 1-1,1-1 1,0 1 0,0 0 0,1 0 0,-1 0 0,1 0 0,-1 1 0,1 0-1,1 0 1,-1 0 0,0 1 0,0-1 0,1 1 0,0 0 0,-1 1 0,1 0-1,0 0 1,-1 0 0,2 0-21,66 1-64,-63 1-1698,-8 7-4279,-2 1-1107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8:48.1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179 295 9604,'0'0'1004,"0"0"-244,0 0 238,0 0-123,0 0 165,-23-10-157,23 10-883,-21-10 143,-1 1 1,0 2-1,-10-3-143,30 10 11,0 0-1,1-1 1,-1 1 0,1 0 0,-1 0 0,0 0 0,1 0-1,-1 0 1,0 1 0,1-1 0,-1 0 0,1 1 0,-1 0-1,1-1 1,-1 1 0,1 0 0,-1-1 0,1 1 0,-1 0 0,1 0-1,0 0 1,0 0 0,-1 0 0,1 1 0,0-1 0,0 0-1,0 1 1,0-1 0,0 1-11,-1 3 29,0 0 0,0 0 0,0 0 0,1 0 0,0 0 0,0 0 0,0 1-29,0-2 16,0 10 11,0 0-1,0-1 0,1 1 0,1 0 0,1 4-26,-2-15-1,0-1 0,1 0 1,0 0-1,-1 0 0,1 0 0,0 1 0,0-1 0,0 0 0,0-1 1,1 1-1,-1 0 0,0 0 0,1 0 0,-1-1 0,1 1 1,0-1-1,0 1 0,-1-1 0,2 1 1,1 0-7,1 1 1,0-1-1,0 0 1,0 0-1,0-1 1,0 0-1,0 1 1,4-1 6,7 1-28,0-2 1,0 1 0,0-2-1,0 0 1,6-2 27,-8 0-3,-1-1 0,0 0 0,0-1 0,0 0 0,0-1 0,-1 0 0,0-1 0,-1-1 1,1 0-1,-1 0 0,-1-1 0,0 0 0,6-8 3,-2 3 7,-1-1 1,-1-1-1,-1 0 1,0 0-1,-1-1 1,0-1-1,-2 0 1,0 0-1,1-5-7,-5 8 6,-1 1 0,0-1 1,-1 0-1,-1 0 0,-1 0 0,0-3-6,1 15 5,-1 1 0,0-1 0,0 0 0,0 1 0,-1-1 0,1 0 0,-1 1 0,1-1 0,-1 0 0,0 1 0,0-1 0,0 1 0,0-1 0,-1 1 0,1 0 0,-1-1 0,1 1 0,-1 0 0,0 0 0,0 0 0,0 0 0,0 1 0,0-1 0,0 0 0,0 1 0,-1 0 0,1-1 0,-1 1 0,1 0 0,-1 0 0,1 0 0,-1 0 0,1 1 0,-1-1 0,0 1-1,1 0 1,-3 0-5,-16-3 50,1 2 0,-1 0-1,-5 1-49,1 1 20,24-2-30,-1 1 1,1 0 0,-1 0-1,0 0 1,1 0 0,-1 0 0,1 1-1,-1-1 1,1 0 0,-1 1 0,0-1-1,1 1 1,-1 0 0,1-1-1,0 1 1,-1 0 0,1 0 0,0 0-1,-1 0 1,1 0 0,0 0 0,0 0-1,0 0 1,0 1 0,0-1 9,-1 3-261,1 0 0,0 0 0,0 0 0,1 0 0,-1 0 0,1 0 0,0 0 1,0 0-1,0 2 261,0-4-247,0 1 1,0-1-1,0 1 1,0-1-1,1 1 1,-1-1-1,1 0 0,0 1 1,0-1-1,-1 0 1,1 1-1,1-1 1,-1 0-1,0 0 1,1 0-1,-1 0 1,1 0-1,-1 0 1,1 0-1,0-1 1,0 1-1,0-1 1,0 1-1,0-1 0,0 0 1,0 0-1,0 1 1,0-2-1,1 1 1,-1 0-1,0 0 1,2 0 246,19 1-3602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8:48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 1777,'0'0'1966,"0"0"-120,0 0-248,13 24-298,10 17-340,7 23-960,-25-52 138,-1 0-1,-1 0 1,0 1 0,-1-1-1,-1 1 1,1-1-1,-2 1 1,0 5-138,0-6 98,0 0 1,1-1-1,1 1 0,1 9-98,1-13 14,-2-11-96,-1-15 145,-2-33 532,0 14-253,1 1 0,5-31-342,-4 57 39,1 0 1,0 1-1,0-1 1,1 0-1,0 1 0,1 0 1,0 0-1,0 0 1,1 0-1,0 1 1,1 0-1,4-6-39,-6 10 36,0 1-1,0-1 0,1 1 0,-1 0 0,1 0 0,0 0 0,-1 1 1,1 0-1,0 0 0,0 0 0,1 0 0,-1 1 0,0 0 1,0 0-1,2 0-35,14 0 69,0 0 0,1 1 0,6 1-69,11 1-502,-37-3-3431,-2-1-3310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8:51.8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235 14 10741,'-22'-2'2286,"-63"-5"1978,-15 3-4264,99 4 17,1 0 0,-1 0 1,1 0-1,0 0 1,-1 1-1,1-1 1,0 0-1,-1 0 0,1 1 1,0-1-1,-1 0 1,1 0-1,0 1 1,0-1-1,-1 0 0,1 1 1,0-1-1,0 0 1,0 1-1,0-1 0,-1 1 1,1-1-1,0 0 1,0 1-1,0-1 1,0 1-1,0-1 0,0 0 1,0 1-1,0-1 1,0 1-1,0-1-17,0 18 24,0-13 40,0 5-52,1-1 0,-1 0 0,2 1 0,-1-1 0,1 0 0,1 0 0,0 0 0,0 0 0,1 0 0,-1-1 0,2 0 0,0 1 0,0-1 0,0-1 0,1 1 0,0-1 0,0 0 0,1-1 0,0 1 0,0-1 0,0-1 0,8 5-12,32 20 24,1-3-1,2-1 0,34 11-23,-10-4 14,20 15-14,-71-35 5,-1 0 0,-1 2-1,0 1 1,-2 0 0,0 2-1,2 3-4,-13-13 3,-1 1-1,-1 0 1,0 0-1,0 1 0,-1-1 1,0 1-1,-1 0 1,0 1-1,0-1 0,-1 2-2,-1-4 4,0 0-1,-1 0 0,0 0 0,0 0 1,-1 0-1,0 0 0,0 0 0,-1 0 1,0 1-1,-1-1 0,0-1 0,0 1 0,0 0 1,-2 3-4,-2-1 7,0 1 0,0-1 0,-1 0 0,-1-1 0,1 0 0,-3 2-7,-57 54 39,57-56-35,-110 94 26,-65 39-30,-29 23 7,190-147 2,17-14-18,1 0 0,0 1 0,0 0 0,0 0 0,1 1 0,-5 5 9,10-11-349,-1 2 587,4-1-4670,12-1-760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9:22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0 484 1649,'0'0'424,"19"-20"94,-6 7-383,13-14 271,-1-1-1,-2-2 1,-1 0 0,4-8-406,9-19 716,107-182 2065,-142 238-2559,0 1 20,0 0 84,0 5 55,0 101 2033,3 304-852,-3-404-1637,0 0 0,1 1 0,-1-1 0,1 0 0,1 1 0,-1-1 0,1 0 0,0 0 0,1 1 75,2-2-4128,-2-5-4062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9:24.7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6883,'0'0'1254,"0"0"-838,0 0-213,0 0 373,0 0 97,0 0-252,1 7-37,4 52 1152,-3 0 0,-2 24-1536,0 47 429,1-120-372,-1 0 1,2 0 0,-1 0 0,1-1-1,1 1 1,-1-1 0,2 0 0,-1 1 0,1-1-1,6 7-57,-6-9 23,0-1-1,1 0 0,0 0 0,1-1 0,-1 0 1,1 0-1,0 0 0,0 0 0,1-1 0,-1 0 0,1-1 1,0 1-1,0-1 0,3 0-22,10 3 20,0-2 0,1-1 0,0 0 1,0-1-1,0-2 0,0 0 0,19-3-20,-28 3 6,-2-1 14,0-1 1,0 1-1,0-2 0,0 1 1,-1-1-1,1-1 1,-1 0-1,0 0 0,0-1 1,-1 0-1,1-1 1,-1 1-1,0-2 0,0 1 1,-1-1-1,0 0 1,4-5-21,-3 1-299,0 1 1,0-1-1,-1-1 1,0 1-1,4-13 299,-6 13-1034,-1 0 0,0 0 0,-1 0 0,-1 0 0,0-1 0,1-6 1034,-2-4-4650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9:25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1 6067,'0'0'1873,"0"0"-657,0 0-111,0 0-97,0 0-320,-56 158 17,51-92-33,3 7-192,-1-2-304,3-6-64,0-8-112,8-16-128,4-36-3121,4-5-3426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9:25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260 643 3169,'0'0'1260,"0"0"-409,0 0 187,0 0 269,0 0-83,1 13-180,5 39-164,-6-52-859,0 1-1,0 0 1,0 0-1,0-1 1,1 1 0,-1 0-1,0-1 1,1 1-1,-1 0 1,0-1 0,1 1-1,-1-1 1,1 1-1,-1-1 1,1 1 0,-1-1-1,1 1 1,-1-1-1,1 1 1,0-1 0,-1 0-1,1 1 1,0-1-1,-1 0 1,1 1 0,0-1-1,-1 0 1,1 0-1,0 0 1,-1 0 0,1 0-1,0 0 1,0 0-1,-1 0 1,1 0 0,0 0-1,-1 0 1,1 0-1,0 0 1,0-1 0,-1 1-1,1 0 1,0 0-1,-1-1 1,1 1 0,-1 0-1,1-1-20,25-17 337,-7-2-31,-2 0 1,0-1-1,-2-1 1,12-22-307,0-4 470,18-48-470,-32 62-12,0 0 0,-3-1 0,0 0 0,2-26 12,-9 36-3417,-1 0-1,-1-12 3418,-1 32-5626</inkml:trace>
  <inkml:trace contextRef="#ctx0" brushRef="#br0" timeOffset="1">36 54 7892,'0'0'1064,"0"0"-642,-7 23-228,-19 75 193,26-95-372,-1-1 1,0 0-1,1 1 0,0-1 1,-1 0-1,1 1 0,0-1 0,0 1 1,0-1-1,1 0 0,-1 1 0,1-1 1,-1 0-1,1 1 0,0-1 0,0 0 1,0 0-1,0 0 0,0 1 1,0-1-1,0 0 0,1-1 0,-1 1 1,1 0-1,0 0 0,-1-1 0,1 1 1,1 0-16,2 1 7,0-1 0,0 0 0,0 0 1,0-1-1,0 1 0,0-1 0,1 0 1,-1 0-1,2-1-7,-2 1 1,7 0 3,0 0 0,0 0 1,0-2-1,1 1 0,-1-1 0,0-1 1,5-1-5,-10 1 8,0 0 1,0-1 0,0 0 0,-1 0 0,1 0 0,-1-1 0,0 0-1,0 0 1,0 0 0,-1-1 0,1 0 0,4-5-9,-4 2-10,1 1 1,-2-1-1,1-1 1,-1 1-1,0-1 0,0 0 1,-1 0-1,-1 0 1,0-1-1,0 1 1,0-1-1,-1 0 0,-1 0 1,0 0-1,0 0 1,-1 0-1,0-9 10,-1 18 13,1 0 0,0 0 0,0 0 0,0 0 0,0 0-1,-1 0 1,1 0 0,0 0 0,-1 1 0,1-1 0,-1 0 0,1 0 0,-1 0 0,1 1-1,-1-1 1,0 0 0,1 0 0,-1 1 0,0-1 0,0 1 0,1-1 0,-1 1-1,0-1 1,0 1 0,0-1 0,0 1 0,1 0 0,-1-1 0,-1 1-13,-28-2 427,22 2-249,7 0-186,0 0 0,0 1-1,-1-1 1,1 0 0,0 1-1,0-1 1,0 1 0,-1-1-1,1 1 1,0-1 0,0 1-1,0 0 1,0 0-1,0-1 1,0 1 0,0 0-1,0 0 1,1 0 0,-1 0-1,0 0 1,0 0 0,1 0-1,-1 0 1,1 0 0,-1 1-1,1-1 1,-1 0 0,1 0-1,0 1 9,-6 37-1330,6-34 1003,-1 23-2120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9:25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97 150 6627,'0'0'608,"0"0"177,0 0 687,0 0 785,0 0-16,51-129-896,-76 113-433,-1 12 65,1 4-705,-1 0-128,8 13-144,1 33-928,11-18-3266,1 2-7524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9:27.1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1249,'0'0'11253,"0"0"-9877,0 0-1360,0 0-16,0 0-272,0 0 272,125 3 32,-44-3 64,3 0-96,-7 0 64,-11 0-32,-13 0-32,-12 13-3249,-41-6-1697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7:39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6 139 5843,'0'0'1192,"0"0"-1021,0 0 77,1 20-75,4 67-122,-5-71-16,-1 0 0,0 0-1,-1 0 1,-1 2-35,-1 14-598,6-57 713,2 1 0,1 0 0,0 0-1,2 0 1,1 1 0,8-17-115,12-41 899,-24 69-646,-3 4-72,2 0 1,-1 0-1,1 0 0,0 0 1,0 1-1,1-1 1,0 1-1,1 0 1,2-4-182,-6 11 5,-1 0 1,0-1 0,0 1-1,0 0 1,1 0-1,-1 0 1,0-1 0,0 1-1,0 0 1,1 0-1,-1 0 1,0 0-1,1 0 1,-1-1 0,0 1-1,0 0 1,1 0-1,-1 0 1,0 0 0,1 0-1,-1 0 1,0 0-1,0 0 1,1 0-1,-1 0 1,0 0 0,1 0-1,-1 0 1,0 0-1,1 1 1,-1-1 0,0 0-1,0 0 1,1 0-1,-1 0 1,0 0-1,0 1 1,1-1 0,-1 0-1,0 0 1,0 0-1,0 1 1,1-1-1,-1 0 1,0 0 0,0 1-1,0-1 1,0 0-1,0 0 1,1 1 0,-1-1-1,0 0 1,0 1-1,0-1 1,0 0-1,0 0 1,0 1 0,0-1-1,0 0 1,0 1-1,0-1 1,0 0 0,0 1-6,1 22-35,-1-20 73,0-1-30,0 82 568,-9 57-576,8-98-61,1-43 24,0 1-1,0-1 1,1 1 0,-1-1 0,1 1 0,-1-1 0,0 1 0,1-1 0,-1 1 0,1-1-1,-1 1 1,1-1 0,-1 0 0,1 1 0,-1-1 0,1 0 0,-1 0 0,1 1 0,-1-1-1,1 0 1,0 0 0,-1 0 0,1 0 0,-1 1 0,1-1 0,0 0 0,-1 0 0,1 0-1,0 0 1,0-1 37,27 1-970,-19 0 610,-5 0 259,1-1 0,-1 1 0,0-1 0,1 0 0,-1-1 0,0 1 0,0 0 0,0-1 0,0 0 0,0 0 0,0-1 0,0 1 0,-1-1 0,3-1 101,7-8-25,0 0 1,-1-1-1,2-2 25,23-24 7,-37 38-7,0 1 0,0 0 0,0 0 0,0 0 0,1-1 0,-1 1 0,0 0 0,0 0 0,0-1 0,0 1 0,1 0 0,-1 0 0,0 0-1,0 0 1,1-1 0,-1 1 0,0 0 0,0 0 0,1 0 0,-1 0 0,0 0 0,0 0 0,1 0 0,-1 0 0,0 0 0,0 0 0,1 0 0,-1 0 0,0 0 0,0 0 0,1 0 0,-1 0 0,0 0 0,1 0-1,-1 0 1,0 0 0,0 0 0,1 0 0,-1 1 0,0-1 0,0 0 0,0 0 0,1 0 0,-1 0 0,0 1 0,0-1 0,0 0 0,1 0 0,-1 0 0,0 1 0,0-1 0,0 0 0,0 0 0,0 1 0,0-1-1,1 0 1,-1 0 0,0 1 0,0-1 0,0 0 0,0 0 0,1 20-6,-1-17 39,-1 16 109,0-10-113,1-1 0,0 0 0,0 0 0,1 0 0,1 3-29,-2-9-9,0 0-1,1 0 1,-1 0-1,1-1 1,0 1 0,0 0-1,0-1 1,0 1-1,0 0 1,0-1 0,0 1-1,0-1 1,0 1-1,1-1 1,-1 0 0,1 0-1,-1 1 1,1-1-1,-1 0 1,1 0 0,0 0-1,-1-1 1,1 1 0,1 0 9,5 1-203,0 0 0,0-1 1,1 0-1,-1 0 1,0-1-1,0 0 1,0 0-1,0-1 1,0 0-1,0-1 1,0 1-1,0-2 1,0 1-1,4-3 203,2-1-38,1-1-1,-2-1 0,1 0 1,-1-1-1,-1-1 1,1 0-1,-1-1 39,-11 11 358,-1 0 1109,0 0-130,-6-1-563,-22 1 80,28 0-846,-1 0 0,0 0 0,1 0 0,-1 0 0,0 0 0,1 0 0,-1 0 0,1 1 0,-1-1 0,0 0 0,1 0 1,-1 0-1,0 1 0,1-1 0,-1 0 0,1 0 0,-1 1 0,1-1 0,-1 1 0,1-1 0,-1 0 0,1 1 0,-1-1 0,1 1 0,-1-1 0,1 1 1,0 0-1,-1-1 0,1 1 0,0-1-8,0 1-112,4-2 5,0 0 0,-1 0 1,1 0-1,0 0 0,0-1 1,-1 1-1,1-1 0,-1 0 1,1 0-1,-1 0 1,0-1-1,0 1 0,0-1 1,0 0-1,0 0 0,-1 0 1,3-3 106,7-10-669,0-1 1,8-14 668,-18 27-60,2-9 501,-13 13 736,-14 15-391,20-10-754,-1 0 0,1 1 0,0-1 0,1 1 0,-1 0 0,1-1 1,0 1-1,0 0 0,1 0 0,-1 6-32,0 3-12,1 1 0,0 0 0,2 12 12,-1-27-30,0 0-7,0 0-1,0-1 0,0 1 1,0 0-1,0-1 0,0 1 0,0 0 1,0 0-1,0-1 0,0 1 0,0 0 1,0-1-1,0 1 0,0 0 1,1-1-1,-1 1 0,0 0 0,0-1 1,1 1-1,-1-1 0,1 1 0,-1 0 1,0-1-1,1 1 0,-1-1 1,1 1-1,-1-1 0,1 0 0,-1 1 1,1-1-1,0 1 0,-1-1 1,1 0-1,0 1 0,-1-1 0,1 0 1,0 0-1,-1 0 0,1 0 0,0 1 1,0-1 37,11 0-3047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9:27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24 479 400,'0'0'10277,"0"0"-8740,0 0-433,0 0-1008,0 0-96,0 0-224,-23 55 224,94-53 32,13-2-32,0 0 80,-5-30-80,-54 14-3377,-9-5-1890</inkml:trace>
  <inkml:trace contextRef="#ctx0" brushRef="#br0" timeOffset="0.97">469 9 6467,'0'0'4349,"0"0"-3229,23-3-1010,-23 3-110,23-3 81,1 1 1,0 1 0,1 2-82,-20-1 16,-1 1-1,1 0 1,-1 1-1,1-1 1,-1 1-1,0 0 1,1 0 0,-1 0-1,0 1 1,0-1-1,0 1 1,-1 0 0,1 0-1,-1 0 1,0 1-1,0-1 1,0 1-1,0 0 1,0 0 0,-1 0-1,1 0 1,0 3-16,-2-6 4,4 8 29,-1 0 0,0 0 1,0 0-1,-1 1 0,0 0 0,0-1 1,-1 1-1,0 3-33,0 13 127,0 0 0,-2 18-127,-1-29 25,-1 0 0,0 0-1,-1 0 1,-1 0 0,0-1-1,-1 1 1,-1-1 0,0 0 0,-1-1-1,-1 0 1,-4 6-25,-19 27 0,-3-2-1,-22 21 1,-7 10-607,37-40-1234,19-28-1795,7-7-2685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9:33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0 167 3458,'0'0'9812,"0"0"-8563,0 0-1249,0 0-369,0 0 369,181-36 32,-89 18 1,4-5 31,4 2-48,-3-2 16,-8-2-32,-72 16-1873,-6-3-6787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9:33.5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1 175 14567,'0'0'565,"0"0"-207,0 0-249,8-15-224,-8 15 115,4-7-3,1-1 0,0 1 0,0 0 0,1 0 0,-1 0 0,1 1 0,1-1 0,0 2 3,2-2 2,2 1 0,-1 0 0,0 1 0,1 0 0,0 1 0,9-2-2,75-18 34,-64 17-18,4-1-2,0 1-1,1 1 1,-1 2 0,1 2 0,0 1-1,6 2-13,-37-1 1,0 1-1,-1 0 0,1 0 0,-1 0 1,1 0-1,-1 1 0,0 0 0,0-1 1,0 2-1,0-1 0,0 0 0,0 1 1,0 0-1,-1 0 0,1 0 0,0 1 0,1 2 3,0 0 0,0 1 0,-1-1 1,0 1-1,-1 0 0,1 0 0,-1 0 0,-1 0 0,1 4-3,4 16 11,-2 0 0,-1 0-1,-1 1 1,-1 26-11,0-14 17,-2 0-1,-2 0 1,-1-1-1,-2 1 1,-10 38-17,-109 312-934,117-369 647,0-1-324,0 0-1,0 0 1,-2-1 0,-1-1 0,0 1 0,-1-1 0,-5 4 611,14-20-158,0 1-1,0-1 1,0 0-1,-1 0 1,1 0-1,-1-1 1,0 1-1,1 0 0,-1-1 1,-2 1 158,3-1-4,1-1 1,0 0-1,0 1 0,0-1 1,-1 0-1,1 0 0,0 0 1,0 0-1,-1 0 0,1 0 1,0 0-1,0 0 0,-1 0 1,1-1-1,0 1 0,0 0 1,0-1-1,-1 1 0,1-1 1,0 0-1,0 1 1,0-1-1,0 0 0,0 1 1,0-1-1,0 0 0,1 0 1,-1 0-1,-1-1 4,-3-6 124,1 0 1,-1 0-1,1-1 0,1 0 0,-1 1 1,2-1-1,-1-1 0,1 1 1,0-6-125,-3-20 1101,0-36-1101,5 69 22,-2-36 926,2-1 0,3-18-948,-2 44 105,1 1 0,1-1 0,0 1-1,0 0 1,1 0 0,1 0 0,0 0 0,1 1 0,4-7-105,5-4 47,1 1 0,2 1 0,0 0 0,1 1 0,0 2 0,2 0 0,9-6-47,1 2 20,0 1 0,2 1 0,0 2-1,19-7-19,-44 21-209,0 0 0,0 0 0,0 1 0,1 0 0,7 0 209,28 0-5269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9:34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0 602 9588,'13'-29'483,"38"-82"-780,5 2-1,22-26 298,-58 104-197,1 1 0,1 0 0,2 2 0,1 1 0,1 0 0,16-10 197,-38 33-95,4 0-95,-5 19 542,-4 13 50,0 1 1,-1-1-1,-2 0 0,-1 0 1,-8 23-403,-5 8 278,6-24-107,1 0 0,2 1 0,2 0 0,1 1 1,1 4-172,4-13-51,-1-14-285,1 1 0,1 0 1,0-1-1,1 1 0,1 0 1,2 8 335,-4-22-104,0-1 0,0 0 0,1 1 0,-1-1 0,0 0 0,0 1 0,0-1 0,0 0 0,1 0 0,-1 1 0,0-1 0,0 0 0,1 0 0,-1 1 0,0-1 0,0 0 0,1 0 0,-1 0 0,0 1 0,1-1 0,-1 0 0,0 0 0,1 0 0,-1 0 0,0 0 0,1 0 0,-1 0 1,0 1-1,1-1 0,-1 0 0,0 0 0,1 0 0,-1 0 0,1-1 104,-1 1 0,12 0-5571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9:36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88 192,'0'0'7705,"-21"26"-5512,-68 92-1537,80-105-555,1 0 1,1 1-1,0 0 0,1 0 0,0 0 1,1 1-1,1 0 0,0 0 0,2 0 1,-1 2-102,1-4 134,-3 21 344,2 0 0,1 0-1,2 1-477,0-30 31,0 0-1,0 0 1,0 0 0,1 0 0,0 0-1,0-1 1,0 1 0,1 0-1,-1 0 1,1-1 0,0 1-1,1 0-30,-1-2 6,0 0-1,1-1 0,-1 1 1,0-1-1,1 0 0,0 0 1,-1 0-1,1 0 0,0-1 1,0 1-1,0-1 0,0 1 1,0-1-1,0 0 0,1 0 1,-1-1-1,3 1-5,3 1 8,0 0 0,1-1 0,-1 0 0,0-1 0,0 0 0,1 0 0,-1-1 0,0-1 0,0 1 0,0-1 0,0-1 0,0 0 0,0 0 0,-1-1 0,1 0 0,-1 0 0,0-1 0,0 0 0,-1 0 0,1-1 0,-1 0 0,0 0 0,-1-1 0,0 0 0,1-1-8,7-10 42,-1-1 1,-1-1-1,0 1 0,-1-2 1,-2 0-1,0 0 0,-1-1 1,-1 0-1,-1 0 0,-1 0 1,-1-1-1,-1 0 0,-1 0 1,-1 0-1,-1-7-42,0 21 64,-1 1 0,1 0 0,-2-1 1,1 1-1,-1 0 0,0 0 0,-1 0 0,0 0 0,0 0 0,0 1 1,-1-1-1,-1 1 0,1 0 0,-1 0 0,0 1 0,0-1 1,-1 1-1,0 0 0,0 1 0,-1-1 0,1 1 0,-1 0 0,-1 0-64,0 0 84,0 0-1,0 0 0,-1 1 0,1 0 0,-1 1 0,0-1 0,0 2 1,0-1-1,0 1 0,0 1 0,0 0 0,-3 0-83,11 1-14,1 0 0,0 0 0,-1 0 0,1 0 0,0 1 0,0-1 0,-1 0 0,1 0 0,0 1 0,0-1 0,-1 0 0,1 0-1,0 1 1,0-1 0,0 0 0,-1 0 0,1 1 0,0-1 0,0 0 0,0 1 0,0-1 0,0 0 0,0 1 0,0-1 0,0 0 0,0 1 0,0-1 0,0 0 0,0 1 0,0-1 0,0 0-1,0 1 1,0-1 0,0 0 0,0 1 0,0-1 0,0 0 0,1 1 14,-1 5-472,1 29-3076,3-5-1275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9:36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12646,'0'0'1232,"0"0"-928,0 0-15,0 0 271,0 0-512,0 0-48,0 14-3858,0-30-3425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9:36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0 501 12438,'0'0'851,"3"-21"-1291,0-6 191,1 1 0,2 0 1,1 1-1,0-1 1,2 1-1,7-12 249,3-2-694,2 1 0,2 1 0,1 1 0,2 1 0,1 1 0,2 2 0,6-4 694,-35 36 79,0 0 1,0 0-1,0 0 1,0 0-1,1 0 1,-1 0-1,0 0 0,0 0 1,0 0-1,0 0 1,0 0-1,1 0 1,-1 0-1,0 1 0,0-1 1,0 0-1,0 0 1,0 0-1,0 0 1,1 0-1,-1 0 0,0 0 1,0 1-1,0-1 1,0 0-1,0 0 1,0 0-1,0 0 0,0 0 1,0 1-1,0-1 1,0 0-1,0 0 1,1 0-1,-1 0 0,0 1 1,0-1-1,0 0 1,0 0-1,0 0 0,-1 0 1,1 0-1,0 1 1,0-1-1,0 0 1,0 0-1,0 0 0,0 0 1,0 1-1,0-1-79,0 14 408,0-13-185,-2 39 369,-2-1 1,-2 0-1,-5 16-592,0 3 160,0 15-160,6 3 91,4 17-91,1-91 2,0 1-33,0 0 0,0 0 0,1 0 0,-1 0 0,1 0 0,-1 0 0,1 0 0,0 0 0,0 0 0,0 0 0,1 0 0,-1-1 0,1 1 0,-1 0 0,1-1 0,0 1 0,0-1 0,0 0 0,0 0 0,0 0 0,1 0 0,1 2 31,1-2-498,-1 1 0,1-1 0,0 0 0,0 0 1,0-1-1,0 0 0,1 1 0,-1-2 0,0 1 1,1-1-1,-1 1 0,2-1 498,9 0-4666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9:37.2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0 7443,'0'0'1780,"0"0"-604,0 0 145,0 0-251,0 0-654,-4 26-32,-16 85 32,17-91-259,1 1 0,0-1 0,2 1 0,0 1-157,1 4 39,-1-22-40,0 1 0,1-1-1,0 0 1,0 1-1,0-1 1,0 0-1,1 0 1,-1 0-1,1 0 1,0 0 0,1 0-1,-1-1 1,0 1-1,1 0 1,0-1-1,0 0 1,0 0 0,0 0-1,1 0 1,-1-1-1,1 1 1,-1-1-1,1 0 1,0 0 0,0 0-1,0 0 1,0-1-1,1 1 1,-1-1-1,0 0 1,0-1 0,1 1-1,-1-1 1,0 0-1,1 0 1,-1 0-1,1 0 1,-1-1 0,0 0-1,0 0 1,2 0 1,-2 0-124,0-1-1,-1 1 1,1-1 0,0 0 0,-1 0 0,1 0 0,-1-1 0,0 1 0,0-1-1,0 0 1,0 0 0,0 0 0,-1 0 0,1 0 0,0-2 124,7-10-1138,-1 0 0,7-17 1138,-7 14-729,19-40-2638,8-24 3367,-3-16 1551,-33 96 594,0 2 82,0 13 334,-2 28-2077,-2 0-1,-5 16-483,2-9 32,2 0-1,2 0-31,3-32-48,1 65 159,-1-75-232,1 0 0,0 1 0,0-1-1,0 0 1,1 0 0,0 0-1,1 0 1,-1 0 0,1 0-1,1 0 122,-4-5-252,1 0-1,-1 0 1,1-1 0,-1 1-1,1 0 1,-1 0-1,1-1 1,0 1-1,-1-1 1,1 1-1,0-1 1,0 1-1,-1-1 1,1 1-1,0-1 1,0 1-1,0-1 1,0 0 0,0 0 252,9 1-9101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9:37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1 266 8548,'0'0'1080,"0"0"-949,26-18-86,90-54 4,-105 66-33,0 0 1,0 2 0,1-1 0,-1 1 0,1 1 0,0 0 0,0 1 0,1 0 0,-1 0 0,0 2 0,0-1 0,1 2 0,10 1-17,20-1 153,-33-1-133,-3 0-10,1 0 1,-1 0-1,1-1 0,-1 0 1,1 0-11,-5 0 3,0 0 0,0 0 1,0-1-1,0 1 0,-1-1 1,1 1-1,0-1 0,-1 0 1,1 0-1,-1 0 0,0 0 0,0-1 1,2-1-4,4-5-279,-1-1-1,0 0 1,-1-1 0,0 1 0,-1-1 0,0 0 0,0 0 0,1-6 279,-5 4-2874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19:38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0 237 9140,'0'0'16,"0"0"48,0 0-64,0 0 224,166-2 32,-120-1 49,0-1-97,2 1-64,3-3 48,0-8-32,0-7 80,5-6-112,0-12 64,2-2-16,-7-3-176,-41 23-2241,-7 10-6179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2:23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2097,'0'0'4602,"0"0"-3620,0 0-881,25 4 238,85 17 475,-100-18-641,-1 0 0,1 1 0,-1 0 0,0 1 0,0-1 0,0 2 0,-1-1 0,0 1 0,7 6-173,5 4 292,5 3-58,0 1 0,-2 1 1,0 1-1,-2 1 0,0 0 1,11 19-235,-28-34 66,0-1 0,0 1 1,0 0-1,-2 0 1,1 1-1,-1-1 0,0 1 1,0-1-1,-1 1 1,0 0-1,-1-1 0,0 1 1,0 0-1,-1-1 1,0 1-1,-1 0 0,0-1 1,0 1-1,-1-1 1,1 0-1,-2 0 0,0 0 1,0 0-1,0-1 1,-1 1-1,0-1 0,-1 1-66,-17 21-102,-2-1 0,-1-1 0,-1-1 0,-7 3 102,25-25-2182,6-4-1575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7:40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6787,'0'0'2001,"0"0"-1697,0 0-128,0 0-80,0 0 625,0 0-241,110 88-192,-72-55-144,0 1-96,-1-4 96,3-3-128,0-7 64,-2-4-32,2-5-48,-7-7-592,-26-4-1857,-7 0-1985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0:04.1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356 3 9893,'0'0'608,"0"0"-104,0 0-106,-25-1 306,-4-1-225,-1 2 0,-21 3-479,44-1 66,1-1 1,-1 1 0,1 0 0,0 1-1,0-1 1,0 1 0,0 1 0,0-1-1,0 1 1,1 0 0,0 0 0,0 0-1,0 1 1,0 0 0,1 0-1,-1 0 1,-1 5-67,-5 3 168,-4 4 47,1 1 0,1 0 0,0 1 1,-2 7-216,10-17 42,1 1 1,0 0-1,0 0 1,1 0-1,0 1 1,0-1-1,1 1 1,1-1-1,0 1 1,0 1-44,2-11 0,-1-1-1,0 1 0,0 0 0,0-1 0,0 1 0,0-1 1,0 1-1,1 0 0,-1-1 0,0 1 0,1-1 0,-1 1 1,0-1-1,1 1 0,-1-1 0,0 0 0,1 1 0,-1-1 1,1 1-1,-1-1 0,1 0 0,-1 1 0,1-1 0,-1 0 1,1 1-1,-1-1 0,1 0 2,21 4-58,25-8-85,-38 1 81,1 0 0,0 0-1,-1-1 1,1 0 0,-1-1 0,0 0 0,-1-1 0,2 0 62,19-16-420,17-18 420,-22 19-231,0 1-1,7-3 232,-29 21-16,1 1 0,-1-1-1,1 1 1,0-1-1,-1 1 1,1 0 0,0 0-1,0 0 1,-1 0 0,1 0-1,0 1 1,0-1-1,0 1 1,1 0 16,-4 16 107,1 12 435,0-9-348,-1 1-1,-1-1 1,0 0 0,-2 0 0,0 0 0,-1 0 0,-4 10-194,-3 0 98,-2 0-1,-1-1 1,-1-1-1,-1 0 1,-2-1-1,0 0 1,-6 3-98,12-15 19,-1-1 0,0 0 1,0-1-1,-1 0 0,-1-1 1,0-1-1,-1-1 0,0 0 1,0-1-1,0 0 0,-1-1 1,-1-1-1,1-1-19,14-4-60,-1-1-22,5-8-1155,0 1 787,2 0 0,-1 1 0,1-1 0,0 1 0,0 0 0,1-1 0,0 2 0,4-6 450,44-44-5400,-48 51 4625,29-25-4804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0:05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294 55 208,'0'0'216,"0"0"2015,0 0 5177,0 0-4710,-17-1-2197,-49-2-426,50 0-156,16-4-21,10-2-39,-10 9 139,13-8-2,1 1-1,1 1 1,11-4 4,-26 10 14,0 0 0,1 0-1,-1-1 1,0 1 0,0 0 0,1 0 0,-1 0-1,0 0 1,0 0 0,1 0 0,-1 1 0,0-1-1,0 0 1,1 0 0,-1 0 0,0 0 0,0 0-1,1 0 1,-1 0 0,0 0 0,0 0 0,0 1-1,1-1 1,-1 0 0,0 0 0,0 0 0,0 1-1,0-1 1,1 0 0,-1 0 0,0 0 0,0 1-1,0-1 1,0 0 0,0 0 0,0 0 0,0 1 0,0-1-1,1 0 1,-1 0 0,0 1 0,0-1 0,0 0-1,0 0 1,0 1 0,0-1 0,0 0 0,-1 0-1,1 1 1,0-1 0,0 0 0,0 0 0,0 1-1,0-1 1,0 0 0,0 0 0,0 1 0,-1-1-1,1 0 1,0 0 0,0 0-14,-8 21 455,-9 6-279,0-2 1,-2 1 0,-11 9-177,-22 30 54,13-11 126,2 2-180,26-38 170,2-1 0,0 1 0,1 1 0,1-1 0,-3 13-170,8-24 79,1 1 1,0 0 0,0-1-1,1 1 1,0 2-80,0-7 23,0-1-19,0-1-1,1 1 0,-1-1 1,0 0-1,1 1 0,-1-1 1,1 0-1,-1 1 1,1-1-1,0 0 0,-1 0 1,1 0-1,0 1 0,0-1 1,0 0-1,0 0 1,0 0-1,0-1 0,0 1 1,0 0-1,0 0 0,1 0 1,-1-1-1,0 1 1,0-1-1,1 1 0,-1-1 1,0 1-1,2-1-3,5 2 7,0 0 1,1-1-1,-1 0 1,5 0-8,-8-1 3,12 1 10,1 0-1,-1-2 1,1 0-1,0-1 1,-1 0 0,5-3-13,-10 2-47,0-1 0,-1 0 1,1-1-1,-1 0 0,0-1 1,-1-1-1,1 1 0,-1-2 1,2-2 46,6-4-862,-2-2 1,0 0-1,-1 0 1,0-2-1,-1 0 1,-1 0-1,0-3 862,-6 8-842,0-1-1,0 1 1,-2-1-1,0 0 1,0-1-1,-1 1 1,-1-1-1,-1 0 1,0 0-1,0 0 1,-2-2 842,0 16 1051,0 1 3498,0 0-1726,0 3-1332,-1 6-1046,0 1 0,0-1 0,-1 1 0,-1-1 0,-3 8-445,-5 24 816,4-9-464,-42 225 1110,38-185-1363,4 1 0,2 43-99,5-108-181,0 0 0,1-1 0,0 1 0,0 0 0,1 0 0,-1-1 0,2 1 0,-1-1 0,1 0 0,1 1 181,-2-4-630,1 0 1,-1 0 0,1 0-1,0 0 1,0-1-1,0 1 1,1-1 0,-1 0-1,1 0 1,0 0 0,0 0-1,0-1 1,0 1 0,0-1-1,1 0 1,0 0 629,11 0-3186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0:05.6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1 773 1409,'0'0'5325,"0"0"-3175,0 0-1302,0 0 54,0 0 288,1 0-1077,0 0 0,-1 1 0,1-1 0,0 0 0,0 0 0,0 0 0,-1 0 0,1 0 0,0-1 0,0 1 0,0 0 0,-1 0 0,1 0 0,0-1 0,0 1 0,-1 0 0,1-1-113,7-6 81,-1 0 0,0 0-1,0-1 1,-1 0 0,0 0 0,0 0 0,3-8-81,5-6 157,78-122 627,30-70-784,-110 190-72,-1-1-1,-1 0 1,-1-1-1,-1 0 1,-1-1-1,-2 1 0,1-10 73,-3 4-8285,0-32 8285,-3 54-6459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0:06.0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0 183 9188,'0'0'1508,"0"0"-553,0 0-158,7 3-298,-6-2-482,1 0-1,0 0 1,0 0-1,-1 0 1,1 0-1,0-1 1,0 1-1,0-1 1,0 0-1,0 1 1,0-1-1,-1 0 1,1 0-1,0 0 1,0 0-1,0-1 1,0 1-1,2-1-16,-1-1 14,1 1 0,-1-1 1,1 0-1,-1-1 0,0 1 0,1-1 0,-1 1 0,-1-1 0,1 0 0,2-3-14,7-7-37,-1-1 1,-1 0-1,0-1 1,0-1 36,-6 9-75,-1 0 1,0 0-1,0 0 1,0-1-1,-1 1 1,0-1-1,-1 1 1,0-1-1,0 0 1,0-4 74,-1 12 5,-1 0 1,1-1-1,-1 1 1,1-1-1,0 1 1,-1 0-1,1-1 1,-1 1-1,1 0 1,-1 0-1,1 0 1,-1-1-1,1 1 0,-1 0 1,1 0-1,-1 0 1,0 0-1,1 0 1,-1 0-1,1 0 1,-1 0-1,1 0 1,-1 0-1,1 0 1,-1 0-1,0 0-5,-15 1-35,16-1 32,-2 1-91,0-1 0,0 1 0,0 0 1,0 0-1,0 0 0,0 0 0,1 0 0,-1 0 1,0 0-1,1 1 0,-1-1 0,1 0 0,-1 1 1,1 0-1,0-1 0,0 1 0,0 0 0,-1-1 1,2 1-1,-1 0 0,-1 1 94,-12 41-3342,13-40 2806,-4 23-4053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0:06.5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128 258 9780,'0'0'534,"0"0"-254,0 0 374,0 0 138,15-23-248,45-78 25,-58 97-522,1-1 1,-1 0-1,0 0 1,0 0-1,0 0 1,-1 0-1,0-1 1,0 1 0,0 0-1,0-1 1,-1 1-1,0-1 1,-1-3-48,1-5 139,0 13-97,0-1 0,0 1 0,0-1 1,0 0-1,0 1 0,0-1 0,0 1 0,-1-1 0,1 1 0,-1-1 0,1 1 0,-1-1 0,1 1 0,-1-1 0,0 1 0,0 0 0,0-1 0,0 1 0,0 0 0,0 0 0,0-1 0,0 1 0,0 0 0,0 0 0,-1 0 0,1 1 0,-1-2-42,-3 1 151,0 0-1,0 0 0,1 0 0,-1 0 1,0 1-1,0 0 0,0 0 0,-1 0-150,0 0 40,1 0-2,-1 1 0,1-1 0,0 1-1,0 0 1,-1 0 0,1 1 0,0-1-1,0 1 1,0 0 0,0 1 0,1-1-1,-1 1 1,1 0 0,-1 0 0,1 0-1,-1 2-37,-1 1 72,0 0-1,1 1 0,0-1 1,0 1-1,0 0 0,1 1 1,0-1-1,1 1 0,-1 0 1,1 1-72,-1 1-252,1 0 1,1 1 0,-1-1-1,2 0 1,-1 1-1,1-1 1,1 1-1,0 0 1,1-1 0,0 1-1,0-1 1,1 1-1,0-1 1,1 0 0,1 0-1,2 7 252,7 1-5490,-5-8-1049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0:21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81 6483,'0'0'301,"0"0"174,0 0 24,0 0 101,0 0 230,0 0-144,-13 1-166,-41 2-202,41-2-94,16 0-135,0 0-1,0 0 1,0 0 0,1-1 0,-1 1 0,0-1 0,0 0 0,1 0 0,-1 0 0,0 0 0,2-1-89,2 1 100,790 0 1676,-685 5-1527,60 11-249,48 4 69,-156-17-32,254 9 270,7-14-307,-179-10 5,-54 4 6,17 4-11,303-13 22,-379 16-20,387-42 89,-225 20-33,65 7 271,-100 3 1044,31 7-1373,-35 5-3596,-164 1-2908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5:42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0 535 3025,'0'0'168,"23"-10"110,-5 1-169,22-9 249,0 2-1,0 1 1,10 0-358,432-86 2246,-243 55-1568,-199 38-657,641-125 983,10 35-52,-19 43 107,-377 44-243,84 16-816,-240 7 246,104 24-246,66 7 821,-205-34-552,71 5 1802,36 14-2071,-143-19 66,0-3 1,41-4-67,48 5 497,-139-6-374,329 32 1029,-226-16-979,101 28-173,-205-40 23,-1 0-1,0 1 0,13 8-22,-16-5-509,-12 0-2053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6:00.7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0 11093,'0'0'752,"0"0"385,0 0-849,0 0 80,-72 204-128,49-87 0,11-9-143,9-21-81,3-21 16,10-25-32,26-22-81,5-19-1727,-1-14-1298,-1-53 577,-9-24-2337,-9-28 3361,-14-12 1137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6:01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6771,'0'0'1297,"0"0"-769,0 0-528,0 0-1073,0 0-2144,0 0-561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6:01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7523,'0'0'926,"0"0"-667,5 20-219,15 62 13,-18-73-44,1 0-1,0-1 0,1 1 0,3 7-8,-6-13 15,1-1-1,0 1 1,-1-1 0,1 1-1,0-1 1,0 0-1,1 0 1,-1 0 0,0 0-1,3 1-14,0 0-131,1-1 1,-1 0-1,1-1 0,-1 0 0,1 1 0,0-2 1,0 1-1,0-1 0,-1 0 0,1 0 0,2-1 131,-5 1-106,2 0 71,1 0 0,-1-1-1,1 0 1,-1 0-1,1-1 1,-1 1 0,0-1-1,0 0 1,0-1-1,0 1 1,2-2 35,9-7 49,0 0-1,10-11-48,-15 12 44,1 0 0,1 1-1,-1 1 1,10-5-44,-20 12 33,0 0 0,0 0 0,1 0 0,-1 0 0,0 1 0,1-1 0,-1 1 0,1-1 0,-1 1 0,1 0 0,-1 0 0,1 0 0,-1 0 0,0 0 0,1 1 0,1 0-33,-2-1 16,-1 1-1,1 0 1,-1 0 0,0-1-1,1 1 1,-1 0 0,0 0 0,0 0-1,0 0 1,0 1 0,0-1-1,0 0 1,0 0 0,0 1-1,0-1 1,0 1 0,-1-1 0,1 0-1,0 1 1,-1-1 0,0 1-1,1 0 1,-1-1 0,0 1-1,0-1-15,2 19 306,-1 1-1,-2 16-305,0-14 100,1 1-1,3 21-99,-3-40-9,1 0-1,0-1 1,0 1 0,0 0-1,1-1 1,-1 1 0,1-1-1,0 0 1,1 0 0,-1 1-1,1-1 1,-1-1 0,1 1-1,0 0 1,4 2 9,8 1-1192,-1-7-1882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7:40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1 467 7603,'0'0'1745,"0"0"-432,0 0-945,0 0 592,63-135 225,9 67-369,11 5-399,-3 7-353,-12 6 48,-11 12-80,-16 8-32,-16 15 0,-15 3-737,-10 12-2736,-3 0-5171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6:02.0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34 311 10581,'0'0'2070,"0"0"-795,0 0-576,0 0 35,0 0-142,-6 30-386,-14 97-132,16-100-66,2-1 0,0 0-1,2 2-7,0-12-25,0-12-54,0 0 0,0-1 0,0 1 0,1-1 0,-1 1 0,1 0 0,0-1 0,0 1 0,0-1 0,1 3 79,-1-5-193,0 0 0,0 0 0,0 0 0,1 1 0,-1-1 0,0 0 0,0 0 0,1-1 0,-1 1 0,0 0 0,1 0 0,-1-1 0,1 1 0,-1-1 0,1 1 0,-1-1 0,1 1 0,0-1 0,-1 0 0,1 0 0,-1 0 0,1 0 0,0 0 193,0 0-351,0 0 0,0 0-1,0 0 1,0-1 0,0 1 0,0 0 0,0-1 0,0 0 0,0 1 0,0-1 0,0 0 0,0 0 0,0 0 0,-1 0-1,1 0 1,0-1 0,-1 1 0,1-1 0,-1 1 0,1-1 0,-1 1 0,0-1 0,1 0 0,-1 1 0,1-3 351,2-4-399,-1 0 1,0-1 0,0 0-1,0 0 1,0-4 398,-2 8 151,19-94-146,-1-22-5,1-9 35,-14 91-57,-1-1 0,-2-22 22,-2-7 8938,-1 84-12171,0 6-689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6:02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64 256,'0'0'2399,"0"0"5588,0 0-5530,0 0-2147,0 0-89,0 0 190,0 11-211,0 8-120,0 138 224,-7-1 1,-9 22-305,4-84 19,4-22-3173,-11 36 3154,12-94-1531,7-13 1514,0-1 0,0 0 0,0 0 0,-1 0 0,1 0 0,0 0 0,0 0 0,-1 0 0,1 0 0,0 0 0,0 0-1,-1 0 1,1 0 0,0 0 0,0 0 0,-1 0 0,1 0 0,0 0 0,0 0 0,-1 0 0,1 0 0,0 0 0,0 0 0,-1 0 0,1 0 0,0-1 0,0 1 0,0 0 0,-1 0 0,1 0 0,0 0 0,0-1 0,0 1 17,-14-25-68,-8-46 863,2-2 0,-5-52-795,23 111 501,1 0-1,0-1 1,1-4-501,0 11 224,1 7-218,-1 0 1,0 0-1,1 0 1,-1 0-1,1 0 0,-1-1 1,1 1-1,0 0 0,0 0 1,-1 0-1,1 0 1,0 1-1,0-1 0,0 0 1,0 0-1,0 0 1,0 1-1,0-1 0,0 1 1,0-1-1,0 1 1,0-1-1,1 1 0,-1-1 1,0 1-1,0 0 1,1 0-1,-1 0-6,42-8-12,-36 8 21,37-4 2,-1 2 0,0 1 0,1 3 0,-1 2 0,0 1 0,0 2 0,5 4-11,-15-3 52,0-2-1,0-1 0,1-1 1,30-2-52,-62-5 82,0 0-1,-1 0 1,1 0 0,-1 0-1,0-1 1,0 1 0,0 0 0,0-1-1,-1 1 1,0-1 0,1-3-82,-1 7 67,0 0 47,0 0 28,0-2 1609,0 10-1181,-3 40-358,-1 0 0,-3 3-212,0-2 33,2 1 1,3 5-34,2-51-13,-1-1 0,1 0-1,1 0 1,-1 1 0,0-1 0,1 0 0,0 0 0,-1 0 0,1 0 0,1 1 0,-1-1 0,0 0 0,1-1 0,-1 1 0,2 2 13,-1-4-62,0 1 0,0-1 1,0 0-1,0 0 1,0 1-1,0-2 1,1 1-1,-1 0 1,0 0-1,0-1 1,1 1-1,-1-1 0,0 0 1,1 1-1,-1-1 1,0 0-1,1 0 1,-1-1-1,0 1 1,1 0-1,-1-1 1,1 0 61,2 0-155,-1-1-1,1 1 1,0-1 0,-1 0 0,0 0 0,1-1 0,-1 0 0,0 1 0,0-1 0,0-1 0,0 1 0,-1 0 0,0-1-1,1 0 1,-1 0 0,0 0 0,1-3 155,8-12-938,-2-1 0,0 0-1,2-9 939,-8 21-343,15-43-1266,-1-1 0,-3 0 0,8-53 1609,14-162-720,-32 214 953,-2-14-233,-3 13 4964,0 74-4441,-1-1-2050,1 1 1,1-1-1,1 0 1,1 4 1526,5 18-3525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6:03.1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302 834 7956,'0'0'1971,"0"0"-741,0 0-75,0 0 206,-25-11-110,-84-35-480,103 44-713,0-1 0,0 2 0,0-1 0,0 1 0,-1-1-1,1 2 1,0-1 0,-1 1 0,1 0 0,-1 0 0,1 1 0,0 0 0,-5 1-58,8-1 16,-1 0 1,1 1-1,-1-1 1,1 1-1,0 0 1,0 0 0,0 1-1,0-1 1,0 0-1,0 1 1,0 0 0,1 0-1,-1 0 1,1 0-1,0 0 1,-2 3-17,0 5-1,0-1-1,0 1 1,1 0 0,0 1-1,1-1 1,0 1 0,1-1-1,0 1 1,1-1 0,0 1-1,1 3 2,0-11-23,-1-1 0,1 1 0,0 0 0,-1-1 0,2 1 0,-1-1 0,0 1 0,1-1 0,-1 0-1,1 1 1,0-1 0,0 0 0,0 0 0,1 0 0,-1-1 0,1 1 0,0 0 0,-1-1 0,1 0 0,0 0-1,0 0 1,1 0 0,-1 0 0,0 0 0,1-1 0,-1 0 0,1 1 0,-1-1 0,1-1 0,0 1 23,14 3-447,1-1-1,0-1 1,0-1 0,0-1 0,7-1 447,-20 1-156,4-1-29,0 1 0,0-2-1,-1 0 1,1 0 0,-1 0 0,1-1-1,-1-1 1,0 0 0,0 0 0,0 0-1,-1-1 1,0-1 0,0 1-1,0-1 1,0-1 0,-1 1 0,0-1-1,2-4 186,-8 11 31,-1 0 0,0 0 0,1-1 0,-1 1 0,1 0 0,-1 0 0,0 0 0,1 0-1,-1 0 1,1 0 0,-1 0 0,1 0 0,-1 0 0,0 1 0,1-1 0,-1 0 0,0 0 0,1 0-1,-1 0 1,1 0 0,-1 1 0,0-1 0,1 0 0,-1 0 0,0 1 0,0-1 0,1 0-1,-1 1 1,0-1 0,0 0 0,1 1 0,-1-1 0,0 0 0,0 1 0,0-1 0,1 0 0,-1 1-1,0-1 1,0 1 0,0-1 0,0 0 0,0 1 0,0-1-31,12 29 22,-6-16 148,-1-2-164,1-2 0,1 1 0,-1 0 0,2-1 0,-1-1 0,1 1 0,1-1 0,-1 0 0,1-1 0,0 0 0,1-1 0,0 0-1,0 0 1,0-1 0,1 0 0,0-1 0,0 0-6,3 0-4,0 0-1,0-1 0,0-1 0,0 0 1,1-1-1,-1 0 0,0-2 1,1 1-1,-1-2 0,0 0 1,0 0-1,0-2 0,12-3 5,-7-1 7,-1 0 0,0-1 1,-1-1-1,0 0 0,0-2 0,-1 0 0,-1 0 0,0-2 0,5-6-7,1-1 16,-1-2-1,-2-1 0,0 0 0,-2-1 0,0-1 0,-1-2-15,6-19 28,-2-1 0,-2 0 0,-2-1-1,-2 0 1,-2-1 0,-1-17-28,3-43 43,-6-2 0,-4-38-43,-3 148 4,0-9 145,0-1 0,0 1 0,-1 0 0,-1 0 0,0 0 0,-1-2-149,2 10 90,1 1 1,-1 0 0,0 0 0,0 0 0,-1 0 0,1 0 0,0 0-1,-1 0 1,1 0 0,-1 0 0,1 0 0,-1 1 0,0-1 0,0 1-1,0-1 1,0 1 0,0 0 0,0 0 0,0 0 0,0 0 0,0 0-1,0 0 1,-1 1 0,1-1 0,0 1 0,-1-1 0,1 1 0,0 0-1,-1 0 1,0 0-91,1 0 44,-1 0-1,1 0 1,0 0 0,0 1-1,0-1 1,0 1-1,0-1 1,0 1-1,0-1 1,0 1-1,0 0 1,1 0 0,-1 0-1,0 0 1,0 0-1,1 1 1,-1-1-1,0 1-43,-2 3 50,0 0 0,1 0 0,-1 0 0,1 1 0,0 0-1,-1 3-49,-18 44 35,2 0 0,2 1-1,3 1 1,2 0-1,1 11-34,0 20 16,4 0 1,3 0-1,5 15-16,1-69-13,1-1 1,2 1-1,1 0 1,1-1-1,2 0 0,1 0 1,12 26 12,-14-42-10,0 0 0,2 0 0,-1-1 0,2 0 0,0-1 0,1 0 0,4 4 10,-6-8-5,0-1 0,0-1 0,1 0 0,0 0 0,0-1 0,1 0 0,0 0 0,0-1 0,0-1 0,9 2 5,2 0-46,0-2 0,0 0 0,0-2 0,1-1 0,0 0 0,-1-2 0,1 0 0,-1-2 1,0 0-1,0-1 0,22-8 46,-17 3-744,-1-1 1,1-1 0,-2-1 0,1-1 0,-2-1-1,0-2 1,0 0 0,15-16 743,-34 28-643,0-1 0,0 0 0,-1 0 0,0 0 0,0 0 0,0-1 0,-1 0 0,1 0 643,15-32-3788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6:12.2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416 547 6099,'0'0'1966,"0"0"-664,0 0 37,0 0 38,0 0-313,0 0-314,-25-13-123,-82-41-115,103 52-487,0 0-1,-1 1 0,1-1 1,-1 1-1,1-1 0,-1 1 0,1 1 1,-1-1-1,0 1 0,1 0 1,-1 0-1,-3 0-24,6 1 14,0-1 0,0 1 0,0-1 0,0 1-1,0 0 1,1 0 0,-1 0 0,0 0 0,1 0 0,-1 0 0,0 1 0,1-1-1,0 0 1,-1 1 0,1-1 0,0 1 0,0-1 0,0 1 0,0 0 0,0-1-14,-2 7 25,0 0 1,1 0 0,0 1 0,1-1 0,-1 0-1,2 1 1,-1-1 0,1 0 0,1 6-26,-1-6-20,2 19 18,1-1 0,1 0 1,1 0-1,1 0 0,8 16 2,-5-13-2,-2 0 0,0 0 1,-2 0-1,1 17 2,-6-36-3,1 2-107,-1 0-1,0-1 1,0 1-1,-2 5 111,1-14-17,0 1 0,0 0 0,0-1 0,0 1 0,0-1 0,-1 0-1,0 1 1,0-1 0,0 0 0,0 0 0,0 0 0,-1 0 0,1-1-1,-1 1 1,-2 2 17,-3 0 8,1 1-1,-1-2 0,0 1 1,-1-1-1,1 0 0,-1-1 1,0 0-1,0 0 0,0-1 1,-1 1-8,-13 0 21,1 0 1,-1-2 0,-12-1-22,35 1-3,-1-1 1,1 0-1,-1 0 1,0-1-1,1 1 1,-1 0-1,0 0 1,1 0-1,-1 0 1,1 0-1,-1-1 1,1 1-1,-1 0 1,0 0-1,1-1 1,-1 1-1,1 0 1,-1-1-1,1 1 1,0-1-1,-1 1 0,1-1 1,-1 1-1,1-1 1,0 1-1,-1-1 1,1 1-1,0-1 1,-1 1-1,1-1 1,0 0-1,0 1 1,0-1-1,0 1 1,0-1-1,0 0 1,-1 1-1,1-1 1,0 1-1,1-1 1,-1 0-1,0 1 0,0-1 1,0 1-1,0-1 1,1 0 2,0-3-38,0 0 1,0 0-1,1 0 1,0 0-1,-1 0 1,2 0-1,-1 1 1,0-1 37,20-22-122,0 2 0,2 0 0,1 1 0,7-4 122,-17 15-14,263-204-1616,-29 24-250,-193 144 1424,-2-2-1,-3-3 1,10-16 456,-53 60 116,8-9-464,-2-2 1,11-16 347,-22 30 286,1-1 0,-1 1 0,0-1 1,0 0-1,-1 0 0,0 0 0,0 0 0,-1 0 0,0-1 1,0 1-1,-1-2-286,-16 8 2710,14 1-2669,0 0 0,0 1-1,-1-1 1,1 1-1,0 0 1,0-1 0,0 1-1,0 0 1,0 0-1,0 1 1,1-1 0,-1 0-1,0 0 1,0 1-1,1-1 1,-1 1-1,1 0 1,0-1 0,-1 1-1,1 0 1,0 0-1,-1 1-40,-4 8 60,1 0 1,0 0-1,-2 9-60,3-11 71,-17 54-9,3 0-1,2 1 1,1 12-62,-23 199-41,26-181 14,-23 185-4375,34-275 4168,1-1 0,-1 1 0,0-1-1,0 1 1,0-1 0,0 0 0,-1 1 0,1-1-1,-2 1 235,3-3-14,-1-1-1,1 1 0,-1-1 0,0 1 0,1-1 1,-1 1-1,0-1 0,1 1 0,-1-1 0,0 0 1,0 1-1,1-1 0,-1 0 0,0 1 0,0-1 1,0 0-1,1 0 0,-1 0 0,0 0 1,0 0-1,0 0 0,1 0 0,-1 0 0,0 0 1,0-1-1,0 1 0,1 0 0,-1 0 0,0-1 1,0 1-1,1 0 0,-1-1 0,0 1 0,1-1 1,-1 1-1,0-1 0,1 1 0,-1-1 0,1 1 1,-1-1-1,1 0 0,-1 0 15,-9-11 95,0 0-1,2 0 1,-1-1 0,1 0 0,1 0-1,-4-11-94,6 14 46,-8-18 97,2-1 0,0 0 0,2 0 0,1-1 1,2 0-1,1 0 0,1-1 0,1 0 0,2-18-143,1 42 46,0 0-1,0 0 1,1 1-1,0-1 0,0 0 1,1 0-1,-1 1 1,2-1-1,1-4-45,-2 8 20,0-1-1,1 0 0,0 1 1,-1-1-1,1 1 0,1 0 1,-1 0-1,0 0 0,1 0 1,-1 0-1,1 1 0,0 0 1,0 0-1,0 0 0,1 0-19,9-4 5,1 1-1,-1 1 0,1 0 1,0 1-1,0 1 0,14-1-4,24 1 2,19 3-2,-13 0 12,-18-1 20,1 2-1,-1 2 1,0 1-1,0 3 0,-1 1 1,0 2-1,0 1 1,-1 2-1,16 10-31,-53-23 2,0 0 0,0 0 0,1 0 1,-1 0-1,0 0 0,0 1 0,0-1 0,-1 1 0,1-1 0,0 1 0,0 0 0,-1 0 1,1-1-1,-1 1 0,1 2-2,-1-3 20,-1 0 1,0 0-1,0-1 1,0 1-1,0 0 1,0 0-1,0-1 1,0 1-1,0 0 1,0 0 0,-1-1-1,1 1 1,0 0-1,0-1 1,-1 1-1,1 0 1,0-1-1,-1 1 1,1 0-1,0-1-20,-20 18 644,-69 37 245,29-19-1,-21 18-888,80-54 0,0 1 0,0-1 0,0 1 0,0-1 0,0 1 0,0 0 0,1-1 0,-1 1 0,0 0 0,0 0 0,0 0 0,1 0 0,-1-1 0,1 1 0,-1 0 0,0 0 0,1 0 0,0 0 0,-1 0 0,1 1 0,0-1 0,1-1-26,0 1 1,1 0-1,-1-1 0,0 1 1,1-1-1,-1 1 0,1-1 0,-1 0 1,1 1-1,-1-1 0,1 0 1,-1 0-1,1 0 0,-1 0 1,1 0-1,0-1 26,16 1-245,0 0 0,0-2-1,1 0 1,-2-1 0,1-1 0,0 0 0,-1-1 0,0-2 0,1 0 245,16-9-430,-25 10 267,1 1 1,1 0 0,-1 1 0,1 0 0,-1 1 0,1 0 0,0 0 0,0 1 0,6 0 162,-14 2-3,-3 19 934,0-16-903,0 0 1,1-1-1,-1 1 1,0 0-1,1 0 0,0 0 1,-1-1-1,1 1 0,0 0 1,0-1-1,1 1 0,-1-1 1,1 1-1,-1-1 0,1 0 1,0 1-1,-1-1 1,1 0-1,0 0 0,1 0 1,-1-1-1,0 1 0,0 0 1,1-1-1,-1 1 0,1-1 1,0 0-1,-1 0 1,1 0-1,0 0 0,-1-1 1,1 1-1,0-1 0,0 1 1,1-1-29,4 1-21,0-1 1,0 0 0,0-1-1,-1 0 1,1 0 0,0 0-1,0-1 1,-1 0 0,1 0-1,-1-1 1,0 0 0,0-1-1,3-1 21,5-5-144,-1-1 0,0-1-1,0 0 1,-2-1-1,1 0 1,-1-1 0,-1 0-1,2-5 145,15-24-915,-2-1 0,7-19 915,-12 19 49,-2-2 0,-2 0 1,-2-2-1,-2 1 0,-2-2 0,-2 1 0,-2-1 1,-3-1-1,-1-29-49,-3 0 3212,0 79-3104,0-1 0,0 0 0,0 0-1,0 1 1,0-1 0,0 0 0,-1 0 0,1 1 0,0-1 0,0 0-1,-1 0 1,1 1 0,0-1 0,-1 0 0,1 1 0,-1-1 0,1 1-1,-1-1 1,1 0 0,-1 1 0,1-1-108,-1 1 39,1 0 1,-1 0-1,1 0 0,-1 0 0,1 0 1,-1 0-1,1 0 0,-1 0 0,1 0 1,-1 0-1,1 0 0,-1 0 0,1 0 1,-1 0-1,1 1 0,-1-1 0,1 0 1,-1 0-1,1 0 0,0 1 0,-1-1 1,1 0-1,-1 1 0,1-1 0,0 0 1,-1 1-1,1-1 0,0 1 0,-1-1 1,1 0-1,0 1 0,0-1 1,-1 1-1,1-1 0,0 1-39,-5 9 115,0 0 0,1 1 0,1 0 0,-1 0 0,2 0 0,-1 0 0,1 0-115,-3 17 94,-26 124-67,8 2-1,6 1 1,6 14-27,10-127-30,0-8-969,-1 0 0,-2 0-1,-4 15 1000,8-46-202,-1-1-1,0 0 1,1 0-1,-1 0 1,0 0 0,0 0-1,-1 0 1,1 0-1,0 0 1,-1 0 0,1-1-1,-1 1 1,-1 1 202,2-2-39,1-1 0,-1 1 0,0-1 0,0 0 0,0 1 0,0-1 0,1 1 0,-1-1 0,0 0 0,0 0 0,0 0 0,0 0 0,0 0 0,0 1 0,0-1 0,1-1 0,-1 1 0,0 0 1,0 0-1,0 0 0,0 0 0,0-1 0,0 1 0,0 0 0,1-1 0,-1 1 0,0-1 0,0 1 0,1-1 0,-1 1 0,0-1 0,0 1 0,1-1 0,-1 0 0,1 0 0,-1 0 39,-5-6 27,0-2 0,1 1 0,0-1 0,0 1 0,1-1 0,0-1 0,0 1 0,1-1-27,-22-81 267,18 56 60,2 0 0,2-1 0,1 1-1,2-15-326,0 43 27,0 1-1,0-1 0,1 0 0,0 1 0,0-1 0,0 1 1,1 0-1,1-4-26,-2 8 1,1-1 0,-1 1 0,1 0 0,-1-1 0,1 1 0,0 0 0,0 0 0,0 0 0,0 0 0,1 1 0,-1-1 0,0 1 0,1-1 0,-1 1 0,1 0 0,-1 0 0,1 0 0,-1 0 0,1 0 0,2 0-1,13-3-16,1 1 1,0 0-1,-1 2 1,1 0 0,0 1-1,0 1 1,0 1-1,-1 0 1,1 1-1,-1 2 1,3 0 15,35 14 88,-2 1 0,49 27-88,1 0 213,-100-45-204,2 1 20,1 0 0,-1-1 0,1 1 0,0-1-1,0-1 1,0 1 0,0-1 0,0-1 0,4 1-29,-14-6 1289,1 3-1192,-1 1 0,0 0 0,0 0 0,0 0 0,0 0 1,0 0-1,0 0 0,0 1 0,-1 0 0,1-1 0,0 1 1,0 0-1,0 1 0,0-1 0,0 0 0,-1 1 0,0 0-97,-1 0 71,-1 1 1,0-1-1,1 1 0,-1 1 0,1-1 0,0 1 0,-1 0 0,1 0 0,-2 2-71,-1 2 17,0 1 0,1 0 0,0 0 0,0 1 0,0 0 0,1 0 0,1 1 0,0-1 0,0 1 0,1 1 0,0-1 0,0 0 0,1 1 0,1 0 0,0 0 0,0 0 0,1 0 0,1 0 0,0 0 0,0 0 0,1 0 0,1 8-17,-1-15-14,0 0 0,1 0 0,-1 0 0,1 0 1,0 0-1,0-1 0,0 1 0,0 0 0,1-1 0,-1 0 0,1 1 0,0-1 1,0 0-1,0 0 0,0-1 0,1 1 0,-1-1 0,1 0 0,0 1 1,-1-1-1,1-1 0,0 1 0,0-1 0,0 1 0,2-1 14,11 3-589,0-1-1,0 0 0,0-1 1,0-1-1,12-1 590,37-2-5066,-62 1 4056,1 0 0,-1 0 0,0 0 0,1-1-1,-1 1 1,0-1 0,2-1 1010,-6 3-37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6:12.6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21 5811,'0'0'3014,"0"0"-722,0 0-470,-24-5-640,-15-2-395,-24-1-787,58 8 42,1 0 1,-1 0-1,1 0 0,0 0 1,-1 1-1,1 0 0,0 0 0,-1 0 1,1 1-1,0-1-42,2 0 31,0 0-1,0 0 0,0 1 1,0-1-1,0 0 1,0 1-1,1-1 1,-1 1-1,1 0 0,-1-1 1,1 1-1,0 0 1,0 0-1,-1 0-30,0 4 41,0 0 0,0 0 0,1 0-1,0 1 1,0-1 0,0 0 0,1 0 0,0 0-1,1 6-40,-1-1-50,0-3 54,2 1-1,-1 0 1,1-1-1,0 1 1,1-1-1,0 0 1,0 0 0,1 0-1,0 0 1,4 5-4,-1 0 6,-1-1-1,0 1 1,-1-1 0,1 6-6,5 43 0,-11-56-6,1 0 0,-1 0 0,0 0 0,-1 0 1,1 0-1,-1 0 0,0 0 0,0 0 0,-1 0 0,1 0 1,-1 0 5,-3 1-4,1 1 0,-1-1 1,0-1-1,-1 1 1,1-1-1,-1 1 0,0-1 1,0-1-1,-1 0 1,1 1-1,-5 0 4,-2 2-198,-2 0 0,1-1 0,-1 0 0,0-1 0,-6 1 198,37-12-5660,11-9 3661,7-3-1526,-4 5 262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6:13.6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99 8292,'0'0'360,"48"-9"-165,143-25 597,126-4-792,4 23 1217,62 13-70,71 8-438,340 60 32,-1 38-455,-244-30-219,623 53 20,-3-26-78,-456-42 79,-431-32-77,87 26-464,-283-34-2135,-78-15 265,-18-3-423,-37-1-3081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6:18.5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83 9556,'0'0'2151,"0"0"-1004,0 0-547,0 0-290,0 0-81,-11 26-80,-8 19-98,-4 19-51,22-61 4,0 0-1,0 0 0,0 0 1,0 1-1,1-1 1,-1 0-1,1 0 0,0 1 1,0-1-1,1 0 0,-1 1 1,1-1-1,-1 0 1,1 0-1,0 0 0,0 0 1,0 0-1,1 0 1,-1 0-1,1 0 0,-1 0 1,1 0-1,0-1 1,0 1-1,3 2-3,0-1 2,0-1 0,0 1 0,0-1 0,1 0 0,-1 0-1,1-1 1,0 1 0,0-1 0,0-1 0,2 1-2,4 1 8,0 0 0,1-1 1,-1-1-1,0 0 0,1-1 0,-1 0 0,1-1 0,-1 0 0,0-1 0,7-1-8,-9 0 16,-1 0 0,0 0 0,-1-1 0,1 0 0,-1-1 0,0 0 0,0 0 0,0-1 0,0 0 0,-1 0-1,0 0 1,0-1 0,4-6-16,-6 6 50,0 0 0,0-1-1,-1 0 1,0 1-1,0-2 1,-1 1-1,0 0 1,0 0 0,-1-1-1,1-6-49,-3 11 34,1 0 0,0 1 0,-1-1 0,0 0 0,0 0 0,0 0 0,-1 0 0,1 0 0,-1 0 0,0 0 1,0 0-1,0 1 0,-1-1 0,1 0 0,-1 1 0,0-1 0,0 1 0,0 0 0,0-1 0,-1 1 0,0 0 0,1 0 0,-1 1 0,-1-2-34,-3-1 56,-1 1 0,1-1 0,-1 2 0,1-1 1,-1 1-1,0 0 0,0 1 0,0-1 0,-1 2 0,-4-1-56,-13-1 173,0 2-1,-20 2-172,21-1-57,1 0-1,-1-1 1,0-2 57,23 3-272,-15-5-324,13-6-3918,4-3-3262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6:18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8596,'0'0'1024,"0"0"-960,8 167 16,15-77 17,2-3-33,3-9-64,0-14 80,-2-12-32,-3-15-48,0-16-641,-3-14-991,-20-7-1634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6:19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1 156 7443,'0'0'1217,"0"0"-1041,0 0-48,0 0 352,22-130-304,14 111 49,0 13-161,2 6-64,-5 0-16,-2 27 16,-3 28 256,-3 14-256,-22-37-2626,-3-7-4721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6:20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87 2801,'0'0'4533,"0"0"-3533,0 0-949,0 0 37,0 0 38,22 11 71,-22-11-197,16 8 96,0-1 0,1 0 0,0-1 0,10 2-96,-25-8 12,0 0 1,1 0-1,-1 0 0,0 0 1,0-1-1,0 1 0,0 0 0,0-1 1,1 0-1,-1 1 0,0-1 0,0 0 1,-1 0-1,1 0 0,0-1 0,0 1 1,0 0-1,-1-1 0,1 1 0,-1-1 1,1 1-1,-1-1 0,1 0 0,-1 0 1,1-1-13,3-5 82,0-1 0,-1-1-1,1 1 1,1-8-82,-3 7 116,-2 10-17,-1-1-1,1 0 1,-1 0 0,1 1 0,-1-1-1,0 0 1,1 0 0,-1 1 0,0-1-1,0 0 1,0 0 0,1 0 0,-1 0-1,0 1 1,0-1 0,0 0 0,0 0-1,0 0 1,-1 0 0,1 0 0,0 1-1,0-1 1,-1 0 0,1 0 0,0 0-1,-1 1 1,1-1 0,-1 0-1,1 0 1,-1 1 0,1-1 0,-1 0-99,-1 0 304,-1 1 1,1-1-1,0 1 1,-1-1-1,1 1 1,-1 0 0,1 0-1,-1 0 1,1 0-1,-2 0-304,-6 0-637,-76 0 1669,85 0-1066,1 0-217,0 0-600,0 0-542,10-2-966,0-1 610,-7-5-3200,-3 5 101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7:41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31 5394,'0'0'1820,"0"0"-809,0 0-235,0 0 137,0 0-62,-16-6-499,-52-18-128,67 24-209,-1 0-1,1-1 0,-1 1 1,1 0-1,0 0 1,-1 0-1,1 0 0,-1 0 1,1 1-1,-1-1 1,1 0-1,0 1 0,-1-1 1,1 1-1,0-1 1,-1 1-1,1 0 0,0-1 1,0 1-1,0 0 1,0 0-1,-1 0 1,1 0-1,0 0 0,1 0 1,-1 0-1,0 0 1,0 0-1,0 1 0,1-1 1,-1 0-1,0 0 1,1 1-1,-1-1 0,1 1 1,0-1-1,-1 0 1,1 1-1,0-1 0,0 1-14,-2 4 8,-3 10 2,0 0 0,1 1 0,1-1 0,1 1-1,0 0 1,1-1 0,1 1 0,1 0 0,0 0-10,-1-15-5,0-1 0,1 1 0,-1 0 0,1-1 0,-1 1 0,1-1 1,-1 1-1,1 0 0,0-1 0,0 0 0,0 1 0,0-1 1,0 1-1,0-1 0,0 0 0,0 0 0,0 1 0,1-1 1,-1 0-1,1 0 0,-1-1 0,0 1 0,1 0 0,0 0 1,-1-1-1,1 1 0,-1-1 0,3 1 5,4 1-71,0-1-1,1 0 1,-1 0-1,1-1 1,3-1 71,1 1-126,-6 0-55,0-1 0,0 0 0,0 0 0,-1 0 0,1-1 0,-1 0 0,1 0 0,-1-1 0,4-1 181,-6 2-50,0 0 0,-1-1 0,1 1-1,-1-1 1,1 1 0,-1-1-1,0 0 1,0 0 0,0 0 0,0-1-1,-1 1 1,1-1 0,-1 0-1,0 1 1,1-5 50,-7 39 3189,2 4-3196,2 1 0,1 3 7,4-20-560,7-9-1975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6:20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0 0 6883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6:21.1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1270 6883,'64'-13'1377,"-64"13"-1331,0-1 1,1 1 0,-1 0-1,0 0 1,1 0 0,-1-1-1,0 1 1,1 0-1,-1 0 1,1 0 0,-1 0-1,0 0 1,1 0 0,-1 0-1,1 0 1,-1 0 0,0 0-1,1 0 1,-1 0-1,1 0 1,-1 0 0,0 0-1,1 0 1,-1 0 0,1 0-1,-1 1 1,0-1 0,1 0-1,-1 0 1,0 0-1,1 1 1,-1-1 0,0 0-1,0 0 1,1 1 0,-1-1-1,0 0 1,1 1-47,-5 5 574,4-6-516,-15 26 1922,11-19-1862,0-1 0,0 1 0,0 0 0,1 0 0,0 0 0,1 1 0,-1-1 0,1 4-118,0-3-3,1 0 0,0 1 0,1-1 0,0 1 0,0-1 0,0 1 0,1-1 0,1 0 0,0 1 0,0 1 3,0-5-5,0-1 1,1 1 0,-1-1-1,1 0 1,0 0-1,0 0 1,0 0 0,0 0-1,1-1 1,-1 1 0,1-1-1,0 0 1,0 0 0,1-1-1,-1 1 1,0-1 0,5 2 4,3 1-2,0-1 1,0 0 0,0-1 0,1 0 0,-1-1 0,1-1 0,0 0 1,17 1 42,0-2 1,12-2-43,-39 2 4,0-1-1,0 0 1,0 1 0,1-1 0,-1 0-1,0-1 1,0 1 0,-1 0-1,1-1 1,0 0 0,0 1 0,-1-1-1,1 0 1,-1-1 0,0 1-1,1 0 1,-1-1 0,0 1 0,-1-1-1,1 1 1,0-1 0,-1 0 0,1 0-1,-1 0 1,0 0 0,0 0-1,0 0 1,0 0 0,0-2-4,0-4 60,1 0 0,-1 0 0,0 0 1,-1 0-1,0 0 0,-1 0 0,0 0 0,0 0 0,-1 0 1,0-3-61,-2 3 93,0 0 1,0 0-1,0 0 1,-1 1 0,-1-1-1,1 1 1,-1 0 0,-1 1-1,-1-2-93,-7-6 352,0 0-1,0 1 0,-18-10-351,26 19 98,-1 1-1,0-1 1,-1 2 0,1-1-1,-1 1 1,1 0-1,-1 1 1,0 0-1,0 1 1,0 0-1,0 0 1,0 0-1,0 2 1,0-1 0,0 1-1,-5 1-97,13-2-140,0 1-1,1 0 1,-1-1-1,0 1 0,0 0 1,1-1-1,-1 1 1,1 0-1,-1 0 1,1-1-1,-1 1 1,1 0-1,-1 0 1,1 0-1,0 0 1,-1 0-1,1 0 0,0 0 1,0 0-1,0 0 1,0 0-1,0-1 1,0 1-1,0 0 1,0 0-1,0 0 1,0 0-1,0 0 1,1 0-1,-1 1 141,0 4-4623,0-5-2249</inkml:trace>
  <inkml:trace contextRef="#ctx0" brushRef="#br0" timeOffset="1">92 956 9348,'0'0'-688,"0"0"536,0 0 261,21-28 201,68-96 154,-65 87 64,-1-1 0,-2-1 0,12-32-528,-10 20 406,192-398 1571,-209 439-2210,-1-1 0,0-1 0,-1 1 0,0 0 0,-1-1-1,0 0 1,-1 0 0,1-12 233,-3 21-4108,0 3-3277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6:21.6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0 129 5026,'0'0'963,"0"0"-680,0 0-64,29-21 325,20-15 371,25-12-915,-68 45 78,-1-1 0,1 1 0,0 1 0,1-1 0,-1 1-1,0 0 1,1 1 0,-1-1 0,1 1 0,0 1 0,-1-1-1,1 1 1,0 0 0,-1 1 0,3 0-78,15 0 260,-16-1-162,1 0 0,-1 1-1,0 0 1,1 0 0,-1 1 0,0 0 0,0 1 0,0-1 0,-1 2 0,3 0-98,-5-1 69,1 0 0,-1 1-1,0 0 1,0 0 0,-1 0 0,1 0-1,-1 1 1,0 0 0,0 0 0,0 0 0,-1 0-1,0 1 1,0-1 0,0 2-69,3 6 129,-1 1 0,-1 0 0,0 1-1,-1-1 1,-1 1 0,0-1 0,-1 4-129,1 34 400,-3 21-400,0-17-22,1-20-200,0-17-2357,0-19-1794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6:22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0 158 9428,'0'0'1286,"0"0"-1006,0 0-269,20 18-54,66 50-82,-84-66 121,0 0 0,0-1 0,0 1 0,1-1 0,-1 1 0,0-1 0,1 0 0,-1 0 1,1 0-1,0-1 0,-1 1 0,1 0 0,0-1 0,-1 0 0,1 0 0,0 0 0,0 0 0,-1 0 0,1 0 0,0-1 0,-1 1 0,1-1 0,0 0 1,-1 0-1,1 0 0,-1 0 0,1 0 0,1-2 4,1-1 15,0 0 0,0-1 0,-1 0 0,1 0 0,-1-1-1,0 1 1,-1-1 0,3-5-15,-2 5-1,1-2 235,-1 0 1,-1-1-1,1 1 0,-1-1 0,-1 0 1,1 0-1,-1 0 0,-1 0 1,0 0-1,0 0 0,-1-5-234,0 12 71,0 0 0,-1 0-1,1 0 1,0 0 0,-1 0-1,1 0 1,-1 0 0,0 0 0,0 0-1,0 0 1,0 0 0,0 0-1,0 1 1,0-1 0,0 1 0,-1-1-1,1 1 1,-1-1-71,-1-1 92,-1 0-1,0 0 0,0 0 1,0 1-1,-1 0 1,1 0-1,0 0 1,-1 0-92,-10-3 151,1 1 0,-1 1 0,1 1 0,-14-2-151,1 4 134,22 1-110,0-1 1,-1 0 0,1 0 0,0-1 0,-1 0-1,1 0 1,-1 0-25,3-1 17,4 1-7477,1-1 214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6:22.7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9 4194,'0'0'878,"0"0"-222,0 0 315,0 0-77,0 0-265,-4-3-495,4 3-131,0-1 0,-1 1 1,1 0-1,0-1 0,-1 1 1,1 0-1,0-1 0,-1 1 1,1 0-1,0 0 0,-1-1 1,1 1-1,0 0 0,-1 0 1,1-1-1,-1 1 0,1 0 1,0 0-1,-1 0 0,1 0 1,-1 0-1,1 0 0,-1 0 1,1 0-1,-1 0 0,1 0 1,0 0-1,-1 0 0,1 0 1,-1 0-1,1 0 0,-1 0 1,1 0-1,0 1 0,-1-1 1,1 0-1,-1 0 0,1 1 1,0-1-1,-1 0 0,1 0 0,0 1 1,-1-1-1,1 0 0,0 1 1,-1-1-1,1 0 0,0 1 1,0-1-1,0 1 0,-1-1 1,1 0-1,0 1 0,0-1 1,0 1-1,0-1 0,0 1-3,-1 5 167,1 0-1,0-1 0,0 1 0,1 0 1,0 0-1,0 1-166,8 33 372,2-1-1,1 0 1,3-1-1,0 0 1,3-2 0,1 0-1,9 11-371,20 22-2123,-47-68-76,-1-1-1109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6:23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0 161 9668,'0'0'481,"0"0"-481,0 0 0,0 0 16,79-117 80,-28 92 32,0 11-64,-7 10 16,-9 4-32,-4 0 0,-6 16 48,-4 18-96,-21-16-1617,0 1-5090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6:24.1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90 2833,'0'0'5333,"-2"27"-4159,-6 86-1070,7-109-99,0 1 0,1 0 0,0-1 0,0 1 0,1 0 0,-1 0 0,1-1 0,0 1 0,0-1 0,0 1 0,1-1 0,0 1 0,0-1 0,0 0 0,0 0-1,1 0 1,-1 0 0,1 0 0,0 0 0,0-1 0,1 1 0,1 0-5,-1-1 2,0-1 1,1 0-1,-1 0 0,1 0 0,0 0 1,-1-1-1,1 0 0,0 0 0,0 0 1,0-1-1,0 1 0,0-1 0,0-1 1,0 1-1,-1-1 0,1 1 0,0-1 1,0-1-3,-1 1 9,-1 0 0,1 0 1,-1-1-1,0 0 0,1 1 0,-1-1 1,0 0-1,0-1 0,0 1 1,-1-1-1,1 1 0,-1-1 0,1 0 1,-1 1-1,0-1 0,0-1 1,0 1-1,0-1-9,5-10 99,-1 0 0,0 0-1,2-11-98,-7 24 9,4-21 444,-1 1-1,0-2 1,-2 1 0,0 0 0,-2 0-1,0-8-452,0 17 451,0 12-414,-1-1 0,1 1 0,0 0 0,0 0 0,-1 0 0,1-1 0,0 1 0,-1 0 0,1 0 0,-1 0 0,0 0 0,1 0 0,-1 0 0,0 0 0,1 0 0,-1 0 0,0 0 0,0 0 0,0 1 1,0-1-1,0 0 0,0 1 0,0-1 0,0 1 0,0-1 0,0 1 0,-1-1 0,1 1 0,0-1 0,0 1 0,0 0 0,-1 0-37,0 0-184,1-1-1,-1 1 1,1 0 0,-1-1-1,1 1 1,0-1 0,-1 0-1,1 1 1,0-1 0,0 0-1,-1 0 1,1 0-1,0 0 1,0 0 0,0 0-1,0 0 1,0 0 0,0 0-1,1 0 1,-1-1 0,0 1-1,0 0 1,1-1 184,-1-4-6432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6:24.6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1 539 8340</inkml:trace>
  <inkml:trace contextRef="#ctx0" brushRef="#br0" timeOffset="1">1 539 8340,'114'-46'1264,"-114"46"-943,0-18-113,0-9-128,0-3-32,3-7 192,15 0 80,7-1 160,1-6-368,2-2 32,5 0-96,0 5 16,3 4-48,-6 3 32,-7 7-48,-8 1-240,-15 24-2513,0 0-2017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6:25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97 3938,'0'0'3297,"0"0"-3009,0 0-288,0 0 32,0 0 81,0 0-1,143-97 240,-100 97 112,-4 0-112,-4 5-128,-7 27-32,-13 9 128,-4 12-111,-11 4-33,0 7-176,0-38-897,0-6-3393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6:50.6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0 11173,'0'0'929,"0"0"-929,0 0-209,0 0 113,0 0-400,-79 19-624,79-17-1041,0 0-3538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8:42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376 104 144,'0'0'1555,"0"0"2853,0 0-3093,0 0-1216,0 0-43,-6-14 277,2 4-113,2 3-91,0 1 0,-1-1 1,0 1-1,0 0 0,-2-3-129,4 7 94,-1-1-1,0 1 1,0 0 0,0-1 0,0 1 0,0 0 0,0 1 0,-1-1 0,1 0 0,-1 0 0,1 1 0,-1 0 0,0-1 0,0 1 0,1 0 0,-1 0 0,-1 0-94,-12-2 342,0 1-1,0 0 1,0 1 0,-1 1 0,-9 1-342,18 0 47,0 0 0,0 0 0,0 1 0,1 0 0,-1 0 0,0 1 0,1 0 0,0 0 0,-1 0 0,1 1 0,1 1 0,-2 0-47,-5 5 62,0 1 0,1 1 1,0 0-1,-6 10-62,14-18 5,1 1-1,-1-1 1,1 1-1,1 0 1,-1 0-1,1 1 1,-1-1-1,2 0 1,-1 1 0,0 0-1,1-1 1,0 1-1,1 0 1,-1-1-1,1 5-4,0-9-4,1 0 0,-1 0-1,1 0 1,-1 0 0,1 0 0,0 0-1,-1 0 1,1-1 0,0 1-1,-1 0 1,1 0 0,0 0 0,0-1-1,0 1 1,0 0 0,0-1-1,0 1 1,0-1 0,0 1 0,0-1-1,0 0 1,0 1 0,0-1-1,0 0 1,0 0 0,0 0 0,0 0-1,1 0 1,-1 0 0,0 0-1,0 0 1,0 0 0,0 0 0,1-1 4,5 1-33,5 1-78,1-1 1,-1-1-1,1 0 1,-1-1 0,0 0-1,1-1 1,-1-1 0,-1 0-1,1 0 111,18-9-534,-2-1-1,25-17 535,-31 18-204,3-3 71,0 2-1,11-4 134,-30 15-11,0 1 0,0-1 0,0 1 0,0 1 0,0-1 0,1 1 0,-1 0 0,0 1 0,1-1 1,-1 1-1,1 1 0,-1-1 0,1 1 11,-6-1-11,0 0 0,-1 0 0,1 1 0,0-1 0,-1 0 0,1 0 1,-1 1-1,1-1 0,0 0 0,-1 1 0,1-1 0,-1 1 1,1-1-1,-1 0 0,1 1 0,-1-1 0,0 1 0,1 0 0,-1-1 1,0 1-1,1-1 0,-1 1 0,0-1 0,1 1 0,-1 0 0,0-1 1,0 1-1,0 0 0,0 0 11,3 27 103,-1 0 0,-1 0 0,-2 1 0,-1-1 0,-1 0-103,-5 19 137,-2-1 0,-1 0 0,-3-1 1,-2 1-138,-12 41 158,15-44-133,-26 87 168,-35 73-193,70-194-9,-11 24 19,14-32-23,1 1 1,-1-1-1,0 0 1,0 0-1,0 0 1,0 0-1,0 1 1,0-1-1,0 0 1,0-1-1,0 1 1,-1 0-1,1 0 1,0 0-1,-1-1 1,1 1-1,0-1 1,-1 1-1,0-1 13,1 1-16,1-1 1,-1 0-1,0 0 1,1 0-1,-1-1 0,1 1 1,-1 0-1,1 0 0,-1 0 1,1 0-1,-1 0 1,0-1-1,1 1 0,-1 0 1,1 0-1,-1-1 1,1 1-1,0 0 0,-1-1 1,1 1-1,-1 0 0,1-1 1,0 1-1,-1-1 1,1 1-1,0-1 0,-1 1 1,1-1-1,0 1 1,0-1 15,-5-20-247,3-7 82,1-1 0,2 0 165,-1-5-89,2 7-96,1 0 0,1 1 0,2-1 1,0 1-1,2 0 0,1 1 0,0 0 0,2 0 0,1 1 0,1 0 0,1 1 0,2 1 0,0 0 185,-5 8-130,0 2-1,1-1 0,1 1 1,0 1-1,1 0 0,0 1 1,12-7 130,18-7-546,47-18 546,-47 23 22,-1-2 0,10-8-22,-53 28 45,0 1 0,1-1 0,-1 1 1,0 0-1,1-1 0,-1 1 0,1 0 1,-1 0-1,0-1 0,1 1 0,-1 0 1,1 0-1,-1 0 0,1-1 0,-1 1 1,1 0-1,-1 0 0,1 0 0,-1 0 1,0 0-1,1 0 0,-1 0 0,1 0 1,-1 0-1,1 0 0,-1 0 0,1 0 0,-1 0 1,1 1-1,-1-1 0,1 0 0,-1 0 1,1 0-1,-1 1 0,1-1-45,0 17 3311,0 3-3547,0-18 232,0 1 0,1-1 1,-1 0-1,1 0 0,-1 0 1,1 0-1,0 0 0,0 0 0,0-1 1,0 1-1,0-1 0,0 1 1,0-1-1,0 0 0,0 0 0,1 1 1,-1-2-1,1 1 0,-1 0 1,0 0-1,1-1 0,-1 0 0,1 1 4,11 1-59,-1-1 0,1-1 0,12 0 59,-10 0-33,-8-1 9,0 0 1,0-1 0,0 0 0,0 0-1,-1 0 1,1-1 0,-1-1 0,0 1-1,0-1 1,0 0 0,0 0-1,0-1 1,-1 0 0,0 0 0,0-1-1,-1 0 1,1 0 0,-1 0-1,0 0 1,-1-1 0,0 0 0,0 0-1,0 0 1,-1 0 0,0-1-1,0 0 1,-1 1 0,0-1 0,0 0-1,-1 0 1,0 0 0,-1 0-1,0-3 24,0 8 39,-1-1-1,0 0 1,0 1-1,0-1 0,0 0 1,0 1-1,-1 0 1,0-1-1,0 1 1,0 0-1,0 0 0,0 0 1,-1 0-1,1 0 1,-1 1-1,0-1 0,0 1 1,0-1-1,0 1 1,-2-1-39,-10-5 440,-1 0 1,1 1 0,-1 0 0,-4 0-441,4 2 448,1-1 1,0 0-1,-2-3-448,45 7-339,-12 2-232,0 2 0,0-1 0,0 2 0,-1 0 0,1 1 0,5 3 571,23 9-5782,21 13 5782,-44-20-1800,-8-2-302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6:51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1 400,'0'0'240,"-23"167"8036,18-114-8276,-3 18-3682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7:21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61 7219,'0'0'507,"0"0"246,0 0-175,0 0-183,0 0 19,0 0 53,0 0-174,36 2 617,247 0 829,312-5-1424,-570 3-312,436-10 26,-56-6 70,-173 4 74,108 13-173,-294 2 44,-1 2-1,31 9-43,46 5 231,336 37 480,-280-32-560,-11-11 36,0-6 0,15-8-187,-57 0 76,-19-2 81,0-5-1,-1-5 1,86-22-157,-66 15 363,1 6 0,119 1-363,-8 2 77,45 4 145,-155 7 311,103-14-533,-61-2 837,37 7-837,172 8 750,-187 2-360,-167 0-362,0 2-1,0 0 1,2 2-28,50 5-54,-73-9-120,50 1-486,-19-1-5087,-2-1-7198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7:22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1 0,'0'0'1603,"0"0"2845,0 0-2613,0 0-994,0 0-68,-9 0 236,-25 3-105,26-2-410,9 1-482,1 0-1,0-1 1,-1 1 0,1-1-1,0 1 1,0-1 0,0 0 0,-1 0-1,2 0 1,-1 0 0,0 0 0,0 0-1,0 0 1,0-1 0,2 1-12,0 0 37,20 7 310,0-1-1,0-2 0,1 0 1,0-1-1,17-1-346,39-1 1229,8-4-1229,5 1 198,98-1 254,214 4-10,-107 19-233,57 1-98,-315-22-78,151 4 198,139 23-231,-288-20 40,39 14-40,-44-11 61,0-1 1,29 2-62,59-1 232,0-5 0,116-12-232,149-14 77,-201 12-66,325 3 19,-325 7 41,-156 1-58,0 3 0,-1 0 0,0 2 0,0 1 0,0 2-1,4 3-12,61 17 22,-88-27-8,12 2 215,0 1 0,0 2-1,0 0 1,-1 1 0,3 3-229,2 15 1051,-11-19-3584,-11-6 1019,0 0 0,0 0 1,0 0-1,0-1 0,1 0 0,-1 0 0,0 0 0,1 0 1514,-5-1-2564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7:49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1051 432,'0'0'4610,"0"0"-3086,0 0-828,0 0-112,0 0-336,-8 4-168,-15 12-48,21-12 17,20-10 84,12-8 105,-1-1 1,0-1 0,-2-2-1,9-7-238,35-23 238,667-371 1292,29 51-1317,-731 352-242,142-60 135,-136 60-246,0 3 1,2 1-1,11 0 140,-54 13-4995,-9 3 3314,-18 7 1209,22-9-189,-31 11-1070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7:50.3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1 499 5907,'0'0'909,"0"0"-506,0 0-312,0 0-3,37-21 275,-35 20-356,42-24 180,1 2 0,0 2 1,2 2-1,0 2 1,2 3-1,19-4-187,927-133 1793,-81 15-569,-914 136-1225,34-10-1863,-34 10 1818,1 0 0,-1 0 0,1 0 0,-1-1-1,1 1 1,-1 0 0,1 0 0,-1-1 0,1 1-1,-1-1 1,0 1 0,1 0 0,-1-1 0,1 1-1,-1-1 1,0 1 0,1-1 0,-1 1 0,0-1-1,0 1 1,1-1 0,-1 1 0,0-1 0,0 1 0,0-1-1,0 1 1,0-1 0,0 1 0,0-1 0,0 0-1,0 1 1,0-1 0,0 1 0,0-1 0,0 1-1,0-1 1,0 1 0,-1-1 0,1 1 0,0-1-1,0 1 1,-1-1 0,1 1 0,0-1 0,-1 1 0,1-1-1,0 1 1,-1-1 0,1 1 0,-1 0 0,1-1-1,-1 1 1,1 0 0,0-1 0,-1 1 0,0 0-1,1 0 47,-28-12-1579,-9 6-667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7:50.8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7475,'36'3'19,"-34"-3"-17,44 4 318,-1 2 0,1 2 1,-1 2-1,-1 2 0,43 18-320,178 83 2145,171 68-144,-270-119-1336,117 23-665,-41-30 133,-181-45-341,0-3 0,62 0 208,-121-7-1974,-7 0-1351,-22-2-2760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7:51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5282,'0'0'529,"151"221"783,-51-113 273,10 1-1153,5-1 112,-7-9 113,-10-6-321,-13-12-160,-15-2-96,-12-14-32,-13-8 0,-12-10 0,-11-13 16,-7-9-16,-12-7-48,-1-11-864,-2-7-2530,0-5-3329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8:41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10069,'0'0'1792,"0"0"-1391,0 151-273,0-61 144,0-4 48,0-12 16,0-13-240,0-13-64,10-17-32,13-10-160,-16-21-3954,-2-5-2865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8:42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 7523,'0'0'2770,"0"0"-1602,0 0-752,0 0-416,0 0 0,0 0-2641,0-52-2529</inkml:trace>
  <inkml:trace contextRef="#ctx0" brushRef="#br0" timeOffset="1">191 483 11413,'0'0'689,"0"0"-281,0 0-165,0 21-78,0 63-133,0-83-78,0 1 1,-1 0 0,1 0-1,0 0 1,0 0-1,1 0 1,-1 0-1,0 0 1,1 0-1,-1 0 1,1 0-1,-1-1 1,1 1-1,0 0 1,0 0-1,0-1 1,0 1-1,0 0 1,0-1-1,1 1 1,-1-1-1,1 1 46,0-1-134,0 0-1,0-1 0,0 1 0,0-1 0,0 0 1,0 1-1,1-1 0,-1 0 0,0 0 0,0 0 0,0-1 1,0 1-1,0 0 0,0-1 135,11 0-639,-8 0 551,0 0 0,-1 0 0,1-1 0,0 0 0,-1 1 0,1-2 0,-1 1 0,1 0 0,-1-1 0,0 0 0,0 0 0,0 0 0,-1 0 0,1-1 1,0 0 87,-1 1 23,1-1 0,-1 1 1,1-1-1,0 1 1,0 0-1,0 1 1,1-1-1,-1 1 0,1 0 1,-1 0-1,1 0 1,0 1-1,0-1 1,0 1-1,0 0 1,2 0-24,-5 1 44,0 0 1,1 0 0,-1 0 0,0 0 0,0 1 0,0-1 0,0 0 0,0 1-1,0 0 1,0-1 0,0 1 0,0 0 0,0 0 0,0 0 0,0 0 0,0 0-1,-1 1 1,1-1 0,0 1 0,-1-1 0,2 2-45,-1 1 43,0 0 1,0 0-1,0 1 1,-1-1-1,1 1 0,-1-1 1,0 1-1,0-1 1,-1 1-1,1 0-43,1 22-222,-1 0 0,-2 20 222,0-2-2880,1-30-402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8:42.7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161 880 9428,'0'0'1500,"0"0"-273,0 0-317,-22 7-211,2 0-546,1 0 0,0 0 0,-15 10-153,31-14 7,-1 0 0,0 0 1,1 1-1,0-1 1,0 1-1,0 0 0,0 0 1,0 0-1,1 0 1,0 0-1,0 1 0,0-1 1,0 1-1,1-1 1,0 1-1,0 0 1,0-1-1,0 1 0,1 0 1,0 0-1,0 4-7,-1 1 7,0 83-15,1-90 12,0 0-1,0-1 0,0 1 1,1 0-1,-1-1 0,1 1 1,0 0-1,0-1 1,0 1-1,0-1 0,0 1 1,1-1-1,-1 0 0,1 0 1,0 1-1,-1-1 1,1 0-1,2 1-3,-1 0-40,1 0 1,-1-1-1,1 0 1,0 1-1,0-1 0,0-1 1,1 1-1,-1 0 1,0-1-1,1 0 1,1 0 39,0 0-140,0 0 0,0 0 0,0-1 0,1 0 1,-1 0-1,0 0 0,0-1 0,1 0 1,-1 0-1,0-1 0,0 0 0,0 0 1,-1 0-1,1-1 0,0 1 0,-1-1 1,5-4 139,-1-1-256,0-1 1,-1-1 0,0 1-1,0-2 1,-1 1 0,0-1 0,-1 0-1,5-9 256,6-20-969,12-41 969,-3-8-134,-3-1 0,-5-1 1,-3-1-1,-4-10 134,3-111 519,-10-47-519,-4 259 111,0 1 1,0-1 0,1 1 0,-1-1 0,0 1 0,0-1-1,0 0 1,-1 1 0,1-1 0,0 1 0,0-1 0,0 1-1,0-1 1,0 1 0,-1-1 0,1 1 0,0-1-1,0 1 1,-1-1 0,1 1 0,0-1 0,-1 1 0,1 0-1,0-1 1,-1 1 0,1-1 0,-1 1 0,0 0-112,1 0 74,-1 1 0,0-1 0,0 1-1,1 0 1,-1-1 0,0 1 0,1 0 0,-1 0 0,1-1 0,-1 1 0,1 0 0,-1 0 0,1 0 0,-1 0 0,1 0 0,0 0 0,0 0-1,0 0 1,-1-1 0,1 1 0,0 0 0,0 0 0,0 1-74,-21 142 883,-3 145-883,17 57 452,7-282-389,1-32-17,0-1 0,2 0-1,2 0 1,1 0 0,6 18-46,-8-35-86,0 0 1,2 0-1,-1-1 1,2 1-1,0-2 1,0 1-1,1-1 1,1 0-1,0-1 1,1 0-1,0 0 0,7 5 86,-16-15-241,0 0 0,-1-1 0,1 1 0,0 0 0,0-1 0,0 1 0,0-1 0,-1 0 0,1 1 0,0-1 0,0 1 0,0-1 0,0 0 0,0 0 0,0 0 0,0 0 0,1 0 241,8 0-7436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8:45.1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151 553 6403,'0'0'312,"0"0"-283,0 0-69,0 0-88,6 3-66,-1 0 175,0-1 0,0 0 0,0 0 0,1 0 1,-1 0-1,4 0 19,15 0 3146,-166-4 5,139 2-3137,0 0 0,0 0 0,0 0 0,0 1 0,0-1 0,0 1 0,0 0 0,0 0 0,1 0 0,-1 0 0,0 0 0,1 1 0,-1-1 0,1 1 0,-1 0 0,1 0 1,0 0-1,0 0 0,0 0 0,0 0 0,0 0 0,0 1 0,0 0-14,-1 2 10,1 0 1,0 0 0,0 0-1,0 0 1,0 1 0,1-1-1,0 1 1,0-1 0,0 1-1,1 0 1,0 3-11,0-8-10,0 0 0,0 0 0,1 0 0,-1 0 0,0 0 0,1-1 0,-1 1 0,1 0 0,-1 0 0,1-1 0,-1 1 0,1 0 0,-1-1 0,1 1 0,0 0 0,-1-1 0,1 1 0,0-1 0,-1 1 0,1-1 0,0 1 0,0-1 0,0 0 0,-1 1 0,1-1 0,0 0 0,0 0 0,0 1 0,0-1-1,0 0 1,0 0 0,0 0 10,36 1-613,-29-1 378,3 0-56,-1 1 106,0-1-1,0 0 1,0 0-1,0-2 1,0 1-1,0-1 1,-1 0-1,1-1 1,0 0-1,-1-1 1,2 0 185,6-7-182,0-1-1,-1 0 1,-1-1 0,3-3 182,-14 13 11,-4 2 261,0 1 491,-8 21 995,5-13-1723,0 1-1,1-1 1,0 1-1,0-1 1,1 1-1,0 3-34,0-9-8,1 0-1,0 0 1,0 0-1,0 0 0,0 0 1,0 0-1,1 0 0,0 0 1,-1 0-1,1 0 1,0 0-1,0 0 0,1 0 1,-1 0-1,0-1 0,1 1 1,0-1-1,0 1 1,0-1-1,0 1 9,4 1-32,1 0 0,-1-1 0,1 0 0,-1 0 0,1 0 0,0-1 0,0 0 0,0-1 0,0 1 0,0-1 0,1-1-1,-1 1 1,0-1 0,5-1 32,-4 1-45,1-1-1,-1 0 0,0 0 0,0-1 1,0 0-1,-1 0 0,1-1 1,0 0-1,-1 0 0,1-1 0,-1 0 1,0 0-1,1-2 46,7-8-47,-1-1 0,0 0 0,-1-1 1,0-1-1,-2 0 0,0-1 0,-1 0 0,-1 0 1,0-1-1,-1 0 0,2-12 47,4-15 14,-3-1 0,-1 0 0,-3-1 0,0-20-14,-2-6 167,-4-1-1,-3-3-166,2 76 50,-1 0 0,1 0 0,-1 0-1,1 0 1,-1 1 0,0-1 0,0 0 0,0 1-1,0-1 1,0 0 0,0 1 0,0-1-1,-1 1 1,1 0 0,-1-1 0,1 1-1,-1 0 1,1 0 0,-1 0 0,1 0-1,-1 0 1,0 0 0,0 1 0,1-1 0,-1 0-1,0 1 1,0 0 0,0-1 0,0 1-1,0 0 1,0 0 0,0 0 0,1 0-1,-1 0 1,0 0 0,0 1 0,0-1-1,0 1 1,0-1 0,1 1 0,-1 0-1,0 0 1,0 0 0,1 0 0,-1 0 0,0 0-51,-4 6 34,0 1 0,1-1 0,0 1 0,0 0 0,1 0 0,0 1 0,0-1 0,1 1 0,-2 7-33,-13 45 18,2 0 1,3 1 0,2 1-1,4-1 1,2 1 0,2 1-1,7 62-18,-3-119-9,-1 0 0,1 1 0,1-1-1,-1 0 1,1 0 0,1 0 0,-1 0 0,1-1-1,0 1 1,1-1 0,0 1 0,0-1-1,0 0 1,0-1 0,1 1 0,0-1 0,0 0-1,1 0 1,1 1 9,2 0-19,0-1-1,0 0 0,0 0 1,1-1-1,-1 0 1,1-1-1,0 0 1,0-1-1,0 0 1,1 0-1,-1-1 0,0 0 1,3-1 19,44-2-320,-55 2 185,0 0 0,0-1 1,0 1-1,0-1 0,0 1 0,0-1 1,0 0-1,0 1 0,0-1 0,0 0 1,0 0-1,-1-1 0,1 1 0,0-1 135,16-20-3740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8:43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0 240 10517,'0'0'1478,"0"0"-1097,27 18-378,-27-18-3,52 35 21,13 6-21,-60-38 1,1-1-1,-1 1 1,1-1-1,-1 1 1,1-2-1,0 1 1,-1-1-1,1 1 1,0-2-1,0 1 1,0-1-1,0 1 1,0-2-1,0 1 1,0-1-1,5-1 0,-5 0-173,0 0 0,0-1-1,-1 0 1,1 0-1,-1 0 1,0-1-1,1 1 1,-2-1 0,1-1-1,0 1 1,1-3 173,3-3-518,-1-1-1,0 1 1,-1-1 0,0-1 0,0 1 0,-2-1 0,1 0-1,-2-1 1,1 1 0,-2-1 0,2-5 518,-3 7-93,-1-1 0,1 1 0,-2 0 0,1-1 0,-2 1 1,1 0-1,-2-1 0,-1-5 93,3 14 146,-1 0 1,0 1 0,0-1-1,0 1 1,0-1 0,-1 1-1,1 0 1,0 0 0,-1-1-1,0 1 1,0 0-1,1 0 1,-1 1 0,0-1-1,0 0 1,-1 0 0,1 1-1,0 0 1,-1-1-1,1 1 1,0 0 0,-1 0-1,1 0 1,-2 0-147,-5-1 740,-1 0 0,0 0 0,0 1-1,0 1 1,1-1 0,-1 1-740,5 1 158,1-1-1,0 1 1,-1-1 0,1 1-1,0 0 1,0 1 0,0-1-1,0 1 1,0 0 0,0 0-1,0 0 1,0 0 0,1 1-1,-2 0-157,-2 3 114,1 0 0,0 0-1,0 0 1,0 1-1,1 0 1,0 0 0,-1 4-114,-2 2 50,1 1-1,1 0 1,0 1 0,1-1 0,1 1 0,0 0 0,1 0 0,0 7-50,1-7 36,1-1-1,0 1 1,2 0 0,-1 0 0,2-1 0,2 12-36,-2-20-3,-1-1 0,1 0 0,0 1 0,1-1 0,-1 0 0,1 0-1,0 0 1,1 0 0,-1-1 0,1 1 0,0-1 0,0 0 0,0 0 0,0 0 0,1-1 0,-1 1 0,1-1 0,2 1 3,2 1-103,0-1 1,0 0-1,0-1 0,0 0 1,0 0-1,1-1 1,-1 0-1,10 1 103,25-4-4504,-23-3-2900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8:43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 10485,'0'0'2041,"0"0"-1460,0 0-285,0 0 518,0 0-184,0 26-417,2 11-170,1 18 77,-4 40-120,-2-61 62,-6 25-62,4-31-17,1 1 1,1 22 16,3-50-80,0-1 24,0 0-10,0 0 68,0 0 52,0 0 31,0 0-48,0 0 14,0-19 69,-1 3-86,1 0 0,1 0 0,0 0 0,1 0 0,1 1 0,0-1 0,1 1 0,5-11-34,-8 24-1,10-26 145,1-1-1,1 1 0,2 1 0,1 1 0,14-19-143,-29 44 13,1-1-1,-1 0 1,1 1-1,-1 0 1,1-1-1,0 1 1,0 0-1,0 0 1,0 0-1,0 0 1,0 0-1,0 0 1,0 0-1,0 1 1,0-1-1,0 1 1,0 0-1,0 0 1,1-1-1,-1 1 1,0 1-1,0-1 1,0 0-1,0 0 1,1 1-1,-1-1 1,0 1-1,0 0 0,0 0 1,0 0-13,2 0 13,-1 1 0,0 0 0,1 0 0,-1 0 0,0 0 1,0 1-1,-1-1 0,1 1 0,0 0 0,-1 0 0,1 0 0,-1 0 0,0 0 0,0 0 0,0 1 0,0 2-13,4 16 40,-1 0-1,-1 1 1,-2 0-1,0-1 1,-1 1-1,-1 0 0,-3 17-39,2 25-17,1-65 41,0 0-13,0 0-155,0 0-1,1 0 1,-1 1 0,0-1-1,1 0 1,-1 0 0,0 0-1,1 0 1,-1 0 0,0 0-1,0-1 1,1 1 0,-1 0-1,0 0 1,1 0 0,-1 0 0,0 0-1,1 0 1,-1 0 0,0-1-1,0 1 1,1 0 0,-1 0-1,0 0 1,0-1 0,1 1-1,-1 0 1,0 0 0,0-1-1,0 1 1,1 0 0,-1-1 144,3-11-4274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8:44.4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0 9380,'0'0'1865,"0"0"-1339,-4 24-235,-35 341 1747,0-45-1475,16-153-430,7 1 1,6 29-134,10-185-43,-2-16-48,-1-27-5,3-35 32,4-215-3,0 191 74,5 0 0,6-10-7,4-2-12,14-33 12,-21 96 5,1 0 0,2 2 0,1-1 0,20-30-5,-31 58 25,2 1 0,-1-1 1,1 1-1,0 0 0,1 1 1,0 0-1,0 0 1,1 1-1,5-4-25,-6 7 20,-1 0-1,0 0 1,1 1 0,0 0 0,0 1 0,0 0-1,0 0 1,0 0 0,0 1 0,0 0 0,0 1-1,1 0 1,1 0-20,-7 1 6,0-1 1,-1 0-1,1 0 0,-1 1 0,1 0 0,0-1 0,-1 1 1,1 0-1,-1 0 0,0 1 0,1-1 0,-1 0 0,0 1 1,0-1-1,0 1 0,0 0 0,0 0 0,0 0 0,1 1-6,0 1 20,0 1-1,-1 0 1,1 0-1,-1-1 1,0 1-1,0 1 1,-1-1-1,1 0 1,0 4-20,0 9 90,0-1 1,-1 1-1,-1 0 0,-1-1 1,-2 14-91,1-19 31,-1-1 1,-1 0-1,0 1 1,0-2 0,-1 1-1,0 0 1,-1-1 0,0 0-1,-1 0 1,0-1-1,0 0 1,-1 0 0,0-1-1,-3 3-31,-7 5 50,0-1 0,-1 0 0,0-2 0,-1 0-1,-1-1 1,-14 5-50,25-12 10,1-1 0,-1 0 0,0 0 0,-1-1 0,1 0 0,0-1 0,-1-1 0,1 1 0,-1-1 0,1-1 0,-2 0-10,12 0-2,-1 0 1,1 0-1,-1 0 0,1 0 1,-1 0-1,1-1 1,-1 1-1,1 0 1,0 0-1,-1 0 1,1 0-1,-1-1 1,1 1-1,0 0 1,-1 0-1,1-1 1,0 1-1,-1 0 0,1-1 1,0 1-1,-1 0 1,1-1-1,0 1 1,0 0-1,-1-1 1,1 1-1,0-1 1,0 1-1,0-1 1,-1 1-1,1 0 1,0-1-1,0 0 2,-1-5-200,0-1 1,0 0-1,1 1 0,0-1 0,0 0 1,1 1-1,0-1 0,0 0 1,0 1-1,1-2 200,0 2-685,0 0 0,1 0 0,-1 0 0,1 0 0,0 1 0,1-1-1,1-1 686,19-23-6482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8:48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0 250 9925,'0'0'2347,"0"0"-1277,0 0-928,18 8-89,-1 0-40,0-1 0,1-1-1,-1 0 1,9 0-13,-17-4 3,0 0 0,0-1 0,0-1 0,0 1-1,0-2 1,0 1 0,0-1 0,0 0 0,0-1-1,-1 0 1,1-1 0,0 0 0,2-1-3,0-1 1,0-1 1,0 0-1,-1-1 1,0 0-1,0-1 0,-1 0 1,0 0-1,0-1 1,4-6-2,-8 8 0,0 0 0,0 0 0,-1 0 0,1-1 0,-2 1 0,1-1 0,-1 0 0,0 0 0,-1 0 0,0 0 0,0-1 0,-1 1 0,0-1 0,0-4 0,-1 11 5,0-1 0,-1 0 0,1 1 0,0-1 0,-1 1 0,0-1 0,1 0 0,-1 1 0,0 0 0,0-1 0,-1 1 0,1 0 0,0-1 0,-1 1 0,1 0 0,-1 0 0,0 0 0,0 0 0,0 0-5,-2-1 22,0 0 1,0 0-1,-1 1 0,1-1 1,-1 1-1,1 0 1,-1 1-1,0-1 1,0 1-1,0 0-22,-11-2 81,0 0 0,0 2 1,0 0-1,-1 1 0,1 1 0,-1 0-81,13-1 42,-1 1 0,1 0 0,-1 0 0,1 0 1,0 1-1,0 0 0,0-1 0,0 1 0,0 1 0,0-1 0,0 0 0,0 1 1,1 0-1,-2 1-42,0 2 38,-1 0-1,1 0 1,1 0 0,-1 1 0,1 0 0,0 0 0,0 0-1,1 1-37,-3 7 35,1 0-1,0 0 0,1 1 0,1-1 0,0 1 0,1 0 0,1 16-34,1-25 3,0-1-1,0 1 1,0 0 0,1 0-1,0 0 1,1-1 0,0 1-1,0 0 1,0-1 0,1 0-1,1 3-2,-2-6-1,0 0 0,1 0-1,0 0 1,-1 0 0,1 0 0,1-1-1,-1 1 1,0-1 0,0 0 0,1 0-1,-1 0 1,1 0 0,0-1 0,0 1-1,0-1 1,-1 0 0,1 0 0,0-1-1,4 1 2,4 1-8,0 0 0,0-2 0,0 1-1,0-2 1,0 1 0,0-2-1,0 1 1,0-2 0,0 1-1,-1-2 1,1 0 0,-1 0 0,0-1-1,0 0 1,0-1 0,-1 0-1,0-1 1,8-6 8,8-9-21,0 0 1,-1-2-1,-2-1 0,13-17 21,-34 47 1303,-3-3-1347,1-1 0,0 0 0,0 0 1,0 0-1,0 0 0,1 0 0,-1 0 0,0 1 0,0-1 0,1 0 0,-1 0 0,1 0 0,-1 0 0,1 0 0,-1 0 0,1 0 0,-1 0 0,1-1 0,0 1 0,0 0 0,-1 0 0,1 0 0,0-1 0,0 1 0,0 0 0,0-1 0,0 1 0,0-1 44,21 3-1270,1-2 0,-1 0 0,18-3 1270,10 1-781,-49 1 783,0 0 0,0 0 1,0 0-1,0 1 0,0-1 0,0 1 1,0-1-1,0 1 0,1-1 0,-2 1 1,1-1-1,0 1 0,0 0 0,0 0 1,0-1-1,0 1 0,-1 0 0,1 0 1,0 0-1,0 0 0,-1 0 0,1 0 1,-1 0-1,1 0 0,-1 0 0,0 0 1,1 0-1,-1 0 0,0 1-2,7 40 188,-6-28-145,0-7-30,0-1 0,0 0 0,0 1 0,1-1 0,0 0 0,1 0 0,-1 0 0,1 0 0,0-1 1,0 1-1,1-1 0,0 0 0,0 1 0,3 1-13,-2-3-47,0 0 1,0 0-1,1-1 0,-1 0 1,1 0-1,0 0 1,0-1-1,0 0 0,0 0 1,0 0-1,0-1 1,1 0-1,-1 0 1,5 0 46,28 0-2081,-18-1-910,-6 0-624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8:49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154 944 2529,'0'0'2241,"0"0"-984,0 0-126,0 0-101,0 0-147,3-20-136,4-63-139,-6 82-576,-1 0 1,0 0-1,0 0 1,0-1-1,0 1 0,0 0 1,0 0-1,0 0 0,-1-1 1,1 1-1,0 0 0,-1 0 1,1 0-1,0 0 0,-1 0 1,0 0-1,1 0 1,-1 0-1,0 0 0,1 0 1,-1 0-1,0 0 0,0 0 1,0 0-1,0 1 0,0-1 1,0 0-1,0 1 0,0-1 1,0 0-1,0 1 1,0 0-1,0-1 0,0 1 1,0 0-1,-1-1 0,1 1 1,0 0-1,0 0 0,0 0 1,-1 0-1,1 0 0,0 0 1,0 0-1,0 1 1,-1-1-1,1 0 0,0 1 1,0-1-1,0 1-32,-7-1 338,4 1-277,-1-1 0,1 1 0,-1-1 0,1 1 0,0 1 0,-1-1 1,1 1-1,0-1 0,0 1 0,0 0 0,0 1 0,1-1 0,-1 1 0,0-1 1,1 1-1,0 0 0,0 0 0,0 1 0,0-1 0,0 1 0,1-1 1,-1 1-1,-1 4-61,0 0-1,-1 1 0,2 0-1,-1 0 1,1 1 0,1-1 0,0 1 0,0 0 0,1-1 0,0 1 0,0 5 1,1-14-5,0 0-1,0 1 1,0-1-1,0 0 1,0 0 0,1 1-1,-1-1 1,0 0 0,1 0-1,-1 0 1,1 1-1,-1-1 1,1 0 0,-1 0-1,1 0 1,0 0 0,0 0-1,-1 0 1,1 0-1,0 0 1,0 0 0,0 0-1,0-1 1,0 1 0,1 0 5,0 0-11,0 0 0,1 0 0,-1-1 0,0 1 1,1-1-1,-1 0 0,1 1 0,-1-1 0,1 0 1,-1 0-1,1-1 0,-1 1 0,1-1 11,4 0-32,-1 0 0,1-1-1,-1 0 1,1-1 0,-1 0-1,0 0 1,0 0 0,0 0 0,0-1-1,1-1 33,7-10-166,0 0-1,-1 0 0,-1-2 1,0 1-1,-1-2 1,-1 1-1,0-1 0,-2-1 1,4-11 166,6-20-273,-2 0 0,-3-2 0,0-9 273,8-74 6,-1-63-6,7-54 287,-26 324 946,-7 143-665,-10 7-568,9-90 237,5 12-237,2-124 17,1-6-8,-1 1 0,2-1 0,0 0 0,0 1 0,1-1 1,1 0-1,1 0 0,2 4-9,-3-8 0,1 0 1,0-1 0,1 0-1,0 0 1,1 0 0,0-1-1,0 0 1,1 0-1,-1-1 1,2 1 0,3 1-1,-3-3-11,-1-1-1,1 0 1,1 0 0,-1-1 0,1 0 0,-1 0-1,1-1 1,0-1 0,0 0 0,1 0 0,-1-1-1,9 1 12,-12-2-28,0 0 0,-1-1 0,1 0 0,0 0 0,-1 0 0,1-1 0,-1 1 0,0-2 0,1 1-1,-1-1 1,0 0 0,-1 0 0,1 0 0,0-1 0,-1 0 0,0 0 0,0-1 0,0 1 0,0-1-1,-1 0 29,3-4-182,-1 1 0,-1-2 0,1 1 0,-1 0 0,-1-1-1,0 0 1,-1 0 0,1 0 0,-2-1 0,2-8 182,0-13-722,-2 0-1,-1-30 723,-1 62 1,0-3 4,0 0 0,0 1 0,0-1 0,0 0 0,-1 1 1,1-1-1,-1 0 0,0 1 0,1-1 0,-1 1 0,0-1 0,-1 1 0,1-1 0,0 1 0,-1 0 1,0-1-1,1 1 0,-1 0 0,0 0 0,0 0 0,0 1 0,-2-2-5,0 0 107,-1 1 0,1 0-1,-1 0 1,0 1 0,0-1-1,0 1 1,0 0 0,0 0-1,0 1 1,0 0 0,0 0 0,-1 0-107,0 0 175,1 0 0,-1 0 0,1 0 0,-1 1 1,1 0-1,-1 0 0,1 1 0,0-1 1,0 1-1,-5 3-175,6-3 47,1 0 0,0 1 0,0 0-1,0 0 1,0 0 0,0 0 0,0 0 0,1 0 0,-1 1 0,1 0 0,0-1 0,0 1 0,0 0 0,0 3-47,-1 3 27,0 0 1,1 0-1,0 0 1,1 0 0,0 0-1,1 0 1,0 1 0,0-1-28,1 3-3,-2-10 1,1 0 0,0-1-1,1 1 1,-1-1 0,0 1 0,1 0-1,0-1 1,-1 1 0,1-1-1,0 1 1,0-1 0,1 0-1,-1 1 1,0-1 0,1 0-1,0 0 1,-1 0 0,1 0-1,0 0 1,0 0 0,0 0-1,0-1 1,0 1 0,0-1-1,1 1 1,-1-1 0,0 0-1,1 0 1,-1 0 0,1 0-1,0 0 3,9 1-22,1 0-1,-1 0 0,1-1 0,-1 0 0,1-2 0,1 1 23,-9 0-7,4-1-13,0 0-1,0-1 0,0 1 1,0-2-1,0 1 0,-1-1 1,0-1-1,1 1 0,-1-1 1,1-2 20,9-5-56,0-1 0,-2 0 1,16-15 55,-32 27 2,0 0 0,0 0-1,0 0 1,0 0 0,1-1 0,-1 1 0,0 0 0,0 0 0,1 0 0,-1 0-1,0 0 1,0 0 0,0 0 0,1 0 0,-1 0 0,0 0 0,0 0 0,1 0-1,-1 0 1,0 0 0,0 0 0,0 0 0,1 0 0,-1 0 0,0 1 0,0-1-1,0 0 1,1 0 0,-1 0 0,0 0 0,0 0 0,0 0 0,0 1-1,1-1 1,-1 0 0,0 0 0,0 0 0,0 0 0,0 1 0,0-1 0,1 0-1,-1 0 1,0 0 0,0 1 0,0-1 0,0 0 0,0 0 0,0 1 0,0-1-1,0 0 1,0 0 0,0 0 0,0 1 0,0-1 0,0 0 0,0 0 0,0 1-1,0-1-1,3 23 186,-2-9-123,1-5-80,1-1-1,0 1 0,1-1 0,-1 0 0,1 0 1,1 0-1,0-1 0,0 0 0,0 0 1,1 0-1,0 0 0,0-1 0,1 0 1,0 0-1,0-1 0,0 0 0,3 2 18,-1-2-28,-1-1-1,1 1 1,0-1 0,0-1-1,1 0 1,-1 0-1,1 0 1,0-2-1,-1 1 1,1-1 0,0 0-1,0-1 1,0-1-1,0 1 1,8-3 28,-12 1-25,-1 0 1,1 0-1,-1-1 0,1 0 1,-1 0-1,0 0 0,0-1 1,0 0-1,-1 0 0,0 0 1,1-1-1,-1 1 0,-1-1 1,1 0-1,-1 0 0,1 0 0,-2-1 1,1 1 24,12-23-24,-2 0 0,9-29 24,-20 51-4,73-226-23,-37 108 1025,22-43-998,-56 160 1561,-2 10-968,-2 17-493,0-11 218,-3 137 1136,-9 33-1454,-6 95 304,16-174-2852,2-115 2593,1 0 0,0 0 1,1 0-1,1 0 0,1 1 0,0-1 0,0 1 0,2 0 1,0 0-1,0 0 0,1 1 0,1 0 0,0 1 0,7-8-45,-1 3 122,1 1-1,1 0 1,0 1 0,1 1-1,1 1 1,0 0-1,1 1 1,2 0-122,9-3 77,0 1 0,0 1 0,1 2 0,1 1 0,3 0-77,-20 6 30,1 1 1,-1 1-1,4 0-30,10 3-7289,-29-1-578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8:59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0 310 11461,'0'0'822,"0"0"-755,0 0 18,2-2 24,4-2-67,0 0-1,-1 0 0,2 1 1,-1 0-1,0 0 0,1 1 0,-1-1 1,1 2-1,0-1 0,3 0-41,12-4 361,252-70 1511,-197 59-1487,1 3-1,49-1-384,54 3 368,186-18-71,-229 19 100,0 6 0,31 8-397,-15-2 211,771-1 118,-832-4-311,65-12-18,-31 2 0,34-4 30,-46 4-17,17 4-13,51 2 25,143-2 19,684 10-28,-885 4 133,16 8-149,-98-8 14,4 2 479,-1 2-1,0 1 1,23 10-493,-66-16 285,-3-3-4084,0 0-3196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9:26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1305 4407 5891,'0'0'312,"0"0"43,-3-23 570,-13-74 241,15 89-971,-1 0-1,0 1 1,-1-1 0,1 1-1,-1 0 1,-1 0-1,0 0 1,0 0-1,0 1 1,0-1-1,-2 0-194,-16-25 915,15 16-744,0 0-1,0 0 1,2-1-1,0 0 1,1 0-1,1-1 1,-1-12-171,0-27 102,3-43-102,1 6 65,-5 10-43,-3 1 0,-3 0 1,-4 0-1,-4 2 0,-4 0 1,-3 1-1,-3 1 0,-18-29-22,-94-200 71,-32-65 13,77 196-44,40 78 56,3-5-96,37 69 14,1 0 1,2-2-1,2 0 1,2 0-1,1-1-14,-28-181 136,-1-11 32,-13-10-168,-7 34 282,-17-72 474,60 197-630,1-21-126,3 24 362,-11-41-362,17 100 224,-1-1-1,-1 1 0,-7-15-223,8 24 132,0 1 0,-1-1 0,0 1 0,-1 0 0,0 1 0,0-1 0,-1 1 1,-4-3-133,11 30-2959,3 10-2249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9:29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1760 352,'0'0'4021,"0"0"-2391,0 0-899,0 0 93,0 0-173,0 0-280,-1 1-203,-4 2-139,70-43 162,2-2-96,1 4 0,2 2-1,65-23-94,354-123 190,-353 127-145,71-16-45,-201 70 7,88-26 31,-2-5 0,11-8-38,55-23 24,4 6 0,27 0-24,-50 10 6,-3-6 1,38-24-7,-166 74 3,81-42 2,-59 29 1,1 0 1,0 2-1,2 2 1,-1 0-1,10 0-6,-10 3 2,0-2 0,-1-1 0,-1-1 0,0-2 1,-1-1-1,0-1-2,20-11 14,24-8-14,0 3 9,-2-2 0,57-39-9,-95 53 0,2 2 0,0 2 0,1 1 0,16-4 0,11 0 0,1 2 0,14 1 0,289-67-9,-259 58 18,-31 13-23,-49 9 66,-1-1 0,0-2 0,-1 0-52,49-14 882,-43 13 32,0-2 0,3-2-914,-28 8 73,-4 3-57,0 0 1,0-1-1,0 1 1,0 0 0,0 1-1,1-1 1,-1 0-1,0 1 1,2 0-17,-5 0-683,0 0-2732,-5 0-3372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9:31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5458,'0'0'0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9:32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0 11541,'0'0'2033,"0"0"-1328,0 0-641,-18 126 32,18 10-48,0 10-48,5-87 0,0-9-7908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9:19.5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2560 371 8836,'0'0'1225,"-21"-26"-783,-73-86-71,78 94-201,-1 1 0,-1 1-1,-1 1 1,0 0 0,-1 1-1,-1 1 1,0 1 0,-17-7-170,-6 2 248,-1 2 0,0 1 1,-25-2-249,17 5 351,0 3 1,-52-1-352,-108 6 240,159 3-202,-21 1-17,1 3 0,0 3-1,0 4 1,-13 6-21,41-6 7,0 2 0,1 3 1,1 1-1,0 2 0,1 2 0,2 2 1,-7 6-8,-6 9 4,2 3 0,1 3 0,3 1 0,1 3 0,2 2 0,-4 10-4,-41 61 17,5 4 0,-7 25-17,46-73 16,2 2 0,4 2 0,-15 50-16,47-106 0,0 1-1,2 0 0,2 0 1,0 0-1,1 1 0,2 8 1,1-19-1,0 0 0,1 1 0,1-2 0,1 1-1,0 0 1,1 0 0,1-1 0,1 0 0,0 0-1,7 13 2,8 6 8,2-1 0,1-1 0,1-1-1,3 1-7,118 113 26,-107-108-26,44 42 53,83 59-53,-128-110 3,1-2 0,1-2 0,1-1 1,1-3-1,1-1 0,5 0-3,11-1-14,0-3-1,1-2 1,0-2 0,42 0 14,24-4-106,97-9 106,-190 0 8,0-2 0,-1 0 1,1-3-1,-1-1 0,0-1 0,-1-1 1,2-3-9,8-5 22,-1-2 0,-1-1 1,0-3-1,32-26-22,-6-3 17,-3-3 0,-3-3 0,-2-2 0,-3-2 0,18-31-17,-36 44 16,-2-1 1,-3-1-1,-2-1 1,-1-5-17,-12 22 75,-3 0 0,0-1 1,-3 0-1,-1-1 0,-2 0 0,3-37-75,-7 17 205,-2 0 0,-2 0 0,-5-23-205,0 41 111,-1 0 0,-2 1 0,-1 0-1,-2 0 1,-6-9-111,-2 1 188,-3 1-1,-1 1 1,-2 1-1,-2 1 1,-13-13-188,19 28 111,-2 1 0,-1 1 0,-1 1 0,-1 1 0,-1 1 0,-1 2 0,-31-17-111,54 34-45,0 1 0,0-1-1,0 1 1,-1 1 0,1-1-1,-1 1 1,0 0 0,1 1-1,-1 0 1,0 0 0,-4 0 45,11 1-120,-1 0 1,0-1-1,0 1 1,0 0-1,0 0 1,1 1 0,-1-1-1,0 0 1,0 0-1,0 0 1,0 1-1,1-1 1,-1 0 0,0 1-1,0-1 1,1 0-1,-1 1 1,0-1-1,1 1 1,-1-1-1,0 1 1,1 0 0,-1-1-1,1 1 1,-1-1-1,1 1 1,-1 0-1,1 0 1,-1-1 0,1 1-1,0 0 1,-1 0-1,1 0 1,0-1-1,0 1 1,0 0 0,0 0-1,0 0 1,-1 0-1,1-1 1,1 2 119,-2 2-802,-8 23-7276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9:41.1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4275 2171 1809,'0'0'1144,"0"0"-218,0 0-56,0 0-56,0 0 82,-8 0 35,-90 2 4351,98-3-5193,0 0-65,0 1 24,0-19 643,-1-17-651,0 24-23,0-1 1,1 1-1,1-1 1,0 1-1,0-1 1,1 1-1,4-10-17,-5 17 17,1 1-1,-1-1 1,0 1-1,0-1 0,0 1 1,0-1-1,-1 1 1,0-1-1,0 0 1,0 1-1,-1-1 1,1 0-1,-1 1 0,0-1 1,-1 1-1,1-2-16,-2 0 33,0 0-1,0 0 0,-1 0 0,0 0 0,0 0 1,0 1-1,-1-1 0,1 1 0,-1 0 0,-2-1-32,-8-5 80,-1 0 0,0 0 0,0 2 0,-1 0 0,0 0 0,-1 2 0,-9-3-80,-5 2 178,0 0-1,-1 3 1,0 0 0,0 3 0,0 0-1,0 2 1,-1 2 0,-9 2-178,23-1 31,0 1 1,0 1-1,0 0 1,0 2 0,1 0-1,0 2 1,1 0-1,-9 5-31,-27 20 70,1 2 0,-3 5-70,12-7 27,-2-3 0,-2-1 0,-7 1-27,35-21 9,-1-1 0,0 0-1,0-2 1,0-1 0,-1 0 0,0-2-1,0-1 1,0 0 0,-8-1-9,15-2 1,0 1 27,0-1 1,0-1 0,-9-1-29,18 1 14,1-1 0,-1 1 0,1-1 0,-1 0 0,1 0 0,0-1 0,0 1-1,0-1 1,1 0 0,-1 0 0,-2-3-14,-13-12 19,2-1 0,0 0 0,1-2 0,-6-10-19,-57-93 38,71 110-37,-46-78 5,-5-8 20,-33-38-26,46 75 4,-2 3 1,-3 1-1,-3 3 1,-2 2-1,-2 3 1,-17-8-5,30 26-1,-31-21-4,-17-19 5,71 53-2,0-1 1,2-2-1,0 0 1,1-1-1,-13-22 2,6-2-9,3-1 0,1-1-1,2-2 1,-4-23 9,-20-48 11,42 115-10,-1-1 0,0 1 1,-1 0-1,1 0 0,-2 0 1,1 1-1,-1-1 0,0 1 1,-1 1-1,1-1 0,-1 1 1,0 0-1,-5-2-1,1 1 0,-1 1 0,0 1 0,0 0-1,0 1 1,0 0 0,-1 1 0,0 0 0,0 1 0,-3 0 0,-47-3 32,-1 2 0,-21 5-32,6-1 13,72-1-12,1 1 1,-1 0 0,1 0-1,-1 1 1,1 0-1,0 0 1,-1 0 0,-4 3-2,-50 30 25,30-16-12,-59 34 41,34-18-15,-40 16-39,76-42 7,0-1 1,0-1 0,-1 0-1,0-2 1,0 0 0,0-2-1,-1 0-7,-94 3 198,-27-6-198,60-1 24,81 1-24,0 0 1,-1 0 0,1-1-1,-1 1 1,1-1 0,0 0-1,0 1 1,-1-1-1,1 0 1,0-1 0,0 1-1,0 0 1,0-1 0,0 1-1,0-1 1,0 1-1,1-1 1,-1 0 0,1 0-1,-1 1 1,1-1 0,-1-1-1,1 1 1,0 0-1,0 0 1,0 0 0,0 0-1,1-1 1,-1 1 0,1 0-1,-1-3 0,-2-9-13,1-1 0,1 0 0,0 0 0,1-13 13,0 16 11,0 10-13,1 0 0,-1-1 0,0 1 0,1 0-1,0 0 1,-1 0 0,1 0 0,0 0 0,0 0 0,0 0-1,0 0 1,0 0 0,1 1 0,-1-1 0,0 0-1,2 0 3,-2 0 1,1 0 0,0 0 0,-1 0 0,1 0-1,-1 0 1,0 0 0,0 0 0,0-1-1,0 1 1,0 0 0,0-1 0,-1 1 0,1-1-1,-1-1 0,2-8 6,-1-1-1,-1 1 0,0-1 1,-1 1-1,0 0 0,-1-1 1,0 1-1,-4-10-5,5 18-110,-1 0 0,1 0 0,-1 0 0,1 0 0,1 0 0,-1-1 0,1 1 0,-1 0 0,1-1 0,1 1 0,-1 0 0,0 0 0,1-1 0,0 1 0,0 0 0,0 0 0,1 0 0,1-3 110,0 0-609,2 0 0,-1 0 0,1 0-1,0 1 1,0 0 0,1 0 0,0 1 0,0-1 0,4-2 609,24-16-8673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29:42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1397 5571,'0'0'640,"0"0"-256,0 0-288,0 0 16,0 0 120,0 0 131,0 8-155,2 24-93,-1-32-110,-1 1 0,0-1 0,1 1 0,-1-1 0,0 1 0,1-1-1,-1 1 1,0-1 0,1 1 0,-1-1 0,1 1 0,-1-1 0,1 0 0,-1 1 0,1-1 0,-1 0 0,1 0 0,0 1 0,-1-1 0,1 0 0,-1 0 0,1 0 0,0 0 0,-1 0-1,1 1 1,-1-1 0,1 0-5,19-1 104,-13 1-24,31 1 249,0 3 1,15 3-330,-23-2 32,-1-1 0,1-2 0,0 0 0,15-3-32,-41 0 8,0 0-1,-1 0 1,1 0-1,0 0 0,-1 0 1,1-1-1,-1 0 1,0 0-1,0 0 0,1 0 1,-1 0-1,0 0 1,-1-1-8,38-39 37,-22 22-19,79-80 76,32-22-94,22-18 16,-85 76-4,2 3 1,2 3-1,4 3-12,-15 14 72,-18 12 84,0 1 1,2 2 0,1 2 0,23-7-157,-49 25 34,1 1 0,0 1 0,0 1-1,0 1 1,1 0 0,-1 2 0,8 0-34,-5 0 11,0 0 1,0-2-1,-1 0 0,1-2 1,11-3-12,54-23-7,82-42 7,-71 28-1554,20-1 1554,-51 25-1296,60-9 1296,-60 15 1253,56-19-1253,-50 9 1271,-19 7-912,-1-2-1,-1-2 1,-1-2-1,32-20-358,-71 35 14,32-19-19,0-2-1,35-33 6,-74 56-474,-4 5-7458,-5 1 5149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39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642 14 7491,'0'0'2276,"0"0"-766,0 0 104,0 0-515,0 0-184,0 0-13,4-14-216,-4 51-597,0 16-205,4 29 116,17 88-24,6 75 56,-3 66 43,94 1920-110,-99-610-512,-36-1166-168,-52 285 715,-232 1292-645,135-948 717,77-492-11,9-50-69,15-56 3,18-65-6,26-72-98,17-78-473,7-97-1344,-3-172 1774,0 1 0,0-1 0,0 0 0,1 0 0,-1 0-1,1 0 1,-1 1 0,1-1 0,0 0 0,0 0 0,0 1 152,0-3-60,-1 0 0,0 0-1,1 0 1,-1 0 0,0 0 0,1 0-1,-1 0 1,0 0 0,1 0 0,-1 0-1,1 0 1,-1 0 0,0 0 0,1 0-1,-1 0 1,0-1 0,1 1 0,-1 0-1,0 0 1,1 0 0,-1 0 0,0-1-1,0 1 1,1 0 0,-1 0 0,0-1-1,0 1 1,1 0 0,-1-1 0,0 1-1,0 0 1,0-1 0,1 1 0,-1 0-1,0-1 1,0 1 60,33-58-5472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41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711 52 4642,'0'0'947,"0"0"227,0 0-101,0 0-92,0 0-132,0 0-193,-8-9 75,-25-27-64,33 35-658,0 1-1,-1-1 1,1 1 0,0 0-1,0-1 1,0 1 0,-1 0-1,1-1 1,0 1 0,-1 0-1,1-1 1,0 1 0,-1 0-1,1 0 1,0 0 0,-1-1-1,1 1 1,0 0 0,-1 0-1,1 0 1,-1 0 0,1-1-1,0 1 1,-1 0 0,1 0-1,-1 0 1,1 0 0,0 0 0,-1 0-1,1 0 1,-1 0 0,1 0-1,-1 0 1,1 1 0,-1-1-9,-2 14 123,2-6-35,-31 241 174,7 75-262,19-227 5,-21 653 11,27 12 14,2-303-15,-3 12-44,-7 54 26,-58 567 42,21-416 23,-32 1244 304,14-259-89,60-1610-277,-41 710-33,-28-14-246,25-466-799,36-231-389,-2 0 0,-19 43 1467,31-90-201,0 0 1,-1 0-1,1 0 1,-1 0-1,1-1 1,-1 1-1,0-1 1,0 1-1,0-1 1,0 0-1,-1 1 201,2-3-121,0 1-1,0-1 0,0 1 1,1-1-1,-1 0 1,0 0-1,0 1 0,0-1 1,0 0-1,0 0 0,0 0 1,0 0-1,0 0 0,0 0 1,0 0-1,0 0 0,0-1 1,0 1-1,0 0 122,-41-16-3986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45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124 322 11557,'0'0'363,"0"0"-379,0 0-160,0 0 240,19-16 13,-2 2-42,-7 6-3,0 0 0,-1-1 0,0 1-1,0-2 1,-1 1 0,0-1 0,-1-1-1,0 1 1,-1-1 0,0 0 0,2-6-32,-3 5 96,-1 1 0,0-1 0,0 0 0,-1-1 0,-1 1 0,0-1 0,-1 1 0,0-1 0,-1 0 0,0 1 0,-1-3-96,1 14 27,-1 0-1,1 0 1,-1 0-1,1 0 1,-1 0-1,0 0 1,1 0-1,-1 0 1,0 0-1,1 0 1,-1 1-1,0-1 1,0 0-1,0 1 1,0-1-1,0 0 1,0 1-1,0-1 1,0 1-1,0 0 1,0-1-1,0 1 1,0 0-1,0 0 1,0-1-1,0 1 1,-1 0-27,-35-1 675,30 1-487,-3 0-111,1 0 0,0 0-1,-1 1 1,1 1-1,0-1 1,0 2 0,-5 1-77,8-2 9,0 1 0,1 0 0,-1 1 0,1-1 1,0 1-1,0 0 0,0 0 0,0 1 1,1-1-1,0 1 0,-3 4-9,-1 3 14,-1 0 0,2 1 0,0 0 0,0 0 1,2 1-1,-1-1 0,2 1 0,0 1 0,0-1 0,2 1 0,-1 0-14,0 21-57,1 0-1,1 1 1,2-1-1,2 0 58,-2-29-22,0-1 0,0 1 0,1-1 0,0 1 0,1-1 0,-1 0 0,1 0 0,0 0 0,0-1 0,1 1 0,0-1 0,0 0 0,0 0 0,1 0 0,-1 0 0,1-1 0,0 0 0,1 0 0,-1 0 0,1 0 0,-1-1 0,1 0 0,0 0 0,0-1 0,3 1 22,4 2-683,1-1 0,0 0-1,0-1 1,0 0-1,0-1 1,0-1-1,1 0 1,-1-1 0,0-1-1,1 0 1,6-2 683,5-6-4408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46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444 15 5955,'0'0'4853,"0"0"-2460,0 0-1035,0 0-305,0 0-298,-39-4-408,39 4-347,-58-6 187,-48 1-187,99 5 5,0 1 0,0-1 1,1 1-1,-1 1 0,0-1 0,0 1 0,1 0 1,-1 1-1,1-1 0,0 1 0,0 0 1,0 1-1,0 0 0,0 0 0,1 0 0,0 1 1,-1-1-1,2 1 0,-4 4-5,-4 3 0,2-2-15,1 0 0,0 0 1,1 1-1,0 0 0,1 0 0,0 1 0,0 0 1,2 0-1,-1 0 0,2 1 0,-1 2 15,-1 9-75,1 1-1,2 0 0,0 0 0,2 0 0,1 14 76,0-37-32,0 0-1,0-1 1,0 1 0,1 0-1,-1 0 1,1 0 0,-1 0-1,1-1 1,-1 1-1,1 0 1,0-1 0,0 1-1,0-1 1,0 1-1,0-1 1,0 1 0,1-1-1,-1 1 1,0-1 0,1 0-1,-1 0 1,1 0-1,-1 0 33,4 2-97,-1-1-1,1 0 0,-1 0 1,1-1-1,0 1 0,0-1 1,0 0-1,0 0 0,1-1 98,15 2-545,0-2 0,0 0-1,21-4 546,-35 3-101,0-1 0,0 1 1,0-1-1,0-1 0,0 0 0,-1 1 0,1-2 0,-1 1 1,0-1-1,0 0 0,0 0 0,0-1 0,-1 0 1,3-3 100,11-12-159,-2 0 0,-1-2 0,6-8 159,20-29 98,-32 53 3028,-6 13-1869,-2 26-1544,-2-9 422,2-16-145,-1 0 0,2-1 0,-1 1 0,1 0 0,1-1 0,-1 0 0,1 0 0,0 0 0,1 0 0,-1-1 0,1 0 0,5 5 10,-5-7-380,-1 1 0,0-1 0,1-1 0,0 1 0,0-1 0,0 1 0,1-2-1,-1 1 1,1 0 0,-1-1 0,1 0 0,0-1 0,0 1 0,0-1 0,0 0 0,0 0-1,1-1 381,14 0-4175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46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1 140 12534,'0'0'2046,"0"0"-1027,0 0-696,0 0-158,0 0-319,0 16-167,-1 39-32,3 138-339,-2-193 688,5 31-484,-5-30 378,0 0 0,1-1 0,-1 1 0,1 0-1,-1-1 1,1 1 0,-1 0 0,1-1 0,-1 1 0,1-1-1,0 1 1,-1-1 0,1 1 0,0-1 0,-1 1-1,1-1 1,0 0 0,-1 1 0,1-1 0,0 0 0,0 1-1,0-1 1,-1 0 0,1 0 0,0 0 0,0 0 0,0 0-1,0 0 1,-1 0 0,1 0 0,0 0 0,0 0-1,0-1 111,0 1-79,-1 0 0,1 0-1,0-1 1,-1 1-1,1 0 1,-1 0-1,1-1 1,-1 1 0,1 0-1,-1-1 1,1 1-1,-1-1 1,1 1 0,-1-1-1,1 1 1,-1-1-1,0 1 1,1-1-1,-1 1 1,0-1 0,1 0-1,-1 1 1,0-1-1,0 1 1,0-1-1,1 0 81,9-33-98,-1-1 0,-2-1 0,-2 1 0,-1-1 0,0-20 97,9-77 2416,-12 130-2316,-1 0 0,1 0-1,0 0 1,0 0 0,0 0 0,0 0 0,1 1-1,-1-1 1,1 0 0,-1 1 0,1-1 0,0 1-1,0-1 1,0 1 0,1 0 0,-1 0-1,0 0 1,1 0 0,-1 0 0,1 1 0,0-1-1,0 1 1,-1 0 0,1-1 0,0 1 0,1 0-100,8-1-596,0-1 0,0 2 1,-1-1-1,1 2 1,12 0 595,-17 0-601,9 0-2302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47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16 11317,'0'0'2180,"0"0"-1342,0 0-449,0 0 393,0 0-513,-4-3-146,2 2-114,0-1 0,0 1 0,1 0 0,-1 0 0,0 0 0,0 0 0,-1 0 0,1 0 0,0 0 0,0 1 0,0-1 0,0 1 0,-1 0 0,1-1 0,0 1 0,0 0 0,-1 1 0,1-1 0,0 0 0,0 0 0,0 1 0,-1 0 0,1-1 0,0 1 0,0 0 0,0 0 0,0 0 0,0 0 0,0 0 0,0 1 0,1-1 0,-1 0 0,0 1 0,1-1 0,-1 1 0,1 0 0,-1 0 0,1 0 0,0-1 0,0 1 0,0 0 0,0 0 0,0 0 0,0 1-1,1-1 1,-1 0-9,-4 16-64,1 0-1,0 0 0,2 1 1,0-1-1,1 1 0,1-1 0,1 1 1,1 4 64,-1 30-336,-1-48 276,1 1 0,-1-1 0,1 1 0,0-1 0,0 0 0,0 1 0,1-1 0,0 0 0,0 0 0,0 0 0,1 0 0,0-1 0,0 1 0,0-1 0,0 1 0,1-1 0,-1 0 0,1 0 0,0 0 0,0-1 0,1 0 0,-1 0 0,1 0 0,0 0 0,-1 0 0,1-1 0,0 0 0,1 0 0,-1 0 0,0-1 0,0 0 0,1 0 0,2 0 60,16 1-1528,-1-1-1,13-1 1529,-17-1-942,-18 2 759,0-1 0,0 0 0,1 0 0,-1 0 1,0 0-1,0 0 0,0 0 0,1 0 0,-1-1 0,0 1 0,0 0 0,0-1 0,0 1 0,1-1 1,-1 1-1,0-1 0,0 1 0,0-1 183,12-24-6075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47.7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0 665 8564,'0'0'1427,"0"0"-981,0 0-299,0 0 167,11-10-212,-1 1-100,0-1 1,-1 0 0,0-1-1,-1 0 1,0 0 0,-1-1-1,-1 0 1,5-9-3,3-18 252,-2-1 1,-2 0-1,-1 0 1,-2-1-1,-2 0 1,-1 0-1,-3 0 1,-1-5-253,1 14 201,0 18-162,-1-1-1,0 0 0,-1 1 1,-1-7-39,2 18 34,-1 0 0,1 0 0,-1 0 1,0 0-1,0 0 0,-1 0 1,1 0-1,0 0 0,-1 1 1,0-1-1,1 0 0,-1 1 1,0-1-1,0 1 0,-1 0 1,1 0-1,0 0 0,-1 0 1,0 0-1,1 0 0,-1 1 0,0-1-34,-1 0 335,0 0 0,0 1-1,0 0 1,0-1 0,-1 1 0,1 0-1,0 1 1,-1-1 0,-2 1-335,6 1 0,0 0 1,1-1 0,-1 1-1,0 0 1,1 0 0,-1 0 0,1-1-1,-1 1 1,1 0 0,-1 0 0,1 0-1,0 0 1,0 0 0,-1 0-1,1 0 1,0 0 0,0 0 0,0 0-1,0 0 1,0 0 0,0 1-1,0 3-10,-19 174-872,8 1 0,9 83 882,2-261 6,-1 7-194,1 0 0,1 0-1,-1 0 1,1 0-1,1 0 1,0 0 0,0 0 188,-1-7-119,0 0 0,0 0 1,0-1-1,0 1 0,1 0 1,-1 0-1,0-1 0,1 1 1,-1 0-1,1-1 0,0 1 1,0-1-1,-1 0 0,1 0 1,0 0-1,0 0 0,0 0 1,0 0-1,0 0 0,0-1 1,0 1-1,1 0 0,-1-1 1,0 0-1,0 0 0,0 0 1,0 0-1,1 0 0,0 0 119,220-4-344,-220 5 375,-1-1 0,1 1 0,0 0 0,-1 0 0,1 0 0,-1 0 0,1 0 0,-1 1 0,0-1 0,1 1 0,-1-1-1,0 1 1,0 0 0,0 0 0,0 0 0,0 0 0,-1 0 0,1 1 0,-1-1 0,1 0 0,-1 1 0,0-1 0,0 1 0,0-1 0,0 1 0,0 0 0,-1 0-31,6 16 335,-1 0-1,-1 0 1,1 11-335,-5-26 81,12 97-983,-3 24 902,-9-91-2729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48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1 619 10293,'0'0'2393,"0"0"-707,0 0-176,0 0-571,0 0-939,3-4-835,194-199-312,-97 90 268,-39 41 379,3 3 1,52-43 499,-111 107-7,0 1 1,0 0-1,1 0 1,-1 0 0,1 0-1,-1 1 1,1 0-1,0 0 1,1 1 0,-1 0-1,0 0 1,1 0-1,-1 1 1,1 0 0,0 0 6,-6 1 4,-1 0 0,0 0 0,1 0 0,-1 0 0,1 0 0,-1 0 0,0 0 1,1 0-1,-1 0 0,1 0 0,-1 0 0,0 0 0,1 0 0,-1 1 1,0-1-1,1 0 0,-1 0 0,0 0 0,1 1 0,-1-1 0,0 0 1,1 0-1,-1 1 0,0-1 0,0 0 0,1 1 0,-1-1 0,0 0 0,0 1 1,0-1-1,1 0 0,-1 1 0,0-1 0,0 0 0,0 1 0,0-1 1,0 1-1,0-1 0,0 0 0,0 1 0,0-1 0,0 1 0,0-1 0,0 0 1,0 1-1,0-1 0,0 1 0,0-1 0,0 0 0,-1 1 0,1-1-4,0 5 99,0 43 510,0 45-100,-3-1 0,-9 38-509,-45 210-3220,48-300-867,4-23-2206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9:32.4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7 5907,'0'0'1155,"0"0"-403,0 0-130,0 0 298,0 0 41,0 0-316,0 0-220,0 0-79,-3 2-4,-5 4-62,9-3 91,19-3 133,-6 0-635,744-7 686,-197-4 1676,-561 11-6319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50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443 155 6883,'0'0'1067,"0"0"131,0 0 117,0 0 62,0 0 93,-17-25-432,-3-5-495,-1 2 0,-14-14-543,32 39 49,0 0 0,0 0 0,-1 1 0,1-1 0,-1 1-1,1 0 1,-1 0 0,0 1 0,0-1 0,0 1 0,0-1 0,0 1 0,0 1 0,0-1 0,0 0 0,0 1 0,0 0 0,-1 0 0,1 0 0,0 1 0,0-1 0,-2 1-49,-13 1 83,-1-3 130,10 1-152,0 0-1,0 0 0,0 1 1,0 0-1,-6 2-60,13-2 2,0 0-1,0 0 1,0 0 0,1 1-1,-1-1 1,0 1 0,1-1-1,-1 1 1,1 0 0,-1 0 0,1 0-1,0 1 1,0-1 0,0 0-1,0 1 1,0 0 0,0-1-1,1 1 1,-2 2-2,-1 8-13,0 0 0,0 0 0,2 0 0,-1 0 0,2 1 0,0-1 0,0 0-1,1 1 1,2 10 13,-1 14-77,-3 5 62,3 0 1,2 1-1,1-1 0,3 0 0,8 29 15,29 60 64,20 35-64,-58-151 15,-1 1 0,0-1 1,-2 1-1,0 0 0,-1 0 1,0 0-1,-2 0 0,0 12-15,0-25 24,-1 0 0,0 0 0,0-1-1,0 1 1,-1 0 0,1 0-1,-1-1 1,0 1 0,1 0-1,-2-1 1,1 0 0,0 0 0,-1 1-1,0-1 1,1-1 0,-1 1-1,0 0 1,-1-1 0,1 1-1,-3 0-23,-10 8 103,-2-1 0,1-1 0,-12 5-103,25-13 5,-58 20-53,4-1-5318,56-19 940,2-1-2411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51.3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390 0 9796,'0'0'1086,"0"0"542,0 0-494,0 0-385,0 0-162,0 0-437,-33 0-62,-36 1-64,-1 2-24,66-2 9,-1-1 1,1 1 0,-1-1 0,1 1 0,0 1 0,-1-1 0,1 0-1,0 1 1,0 0 0,0 0 0,0 1 0,0-1 0,0 1-1,1-1 1,-1 1 0,1 0 0,0 1 0,0-1 0,0 0-1,0 1 1,0 0 0,1 0 0,0 0 0,-1 1-10,-1 5-3,1 0 0,0 1 1,1-1-1,0 0 0,1 1 0,0-1 1,1 1-1,0-1 3,0-4-30,-2 36 17,2 1 1,1-1-1,3 0 1,1 1-1,2-1 1,8 22 12,7 11 58,5 35-58,-23-85 18,0 0 1,-1 0-1,-2 1 0,-1-1 1,-1 1-1,-2 10-18,2-32 11,0-1 0,0 1 0,0-1 0,-1 1-1,1-1 1,-1 1 0,0-1 0,0 0 0,0 0 0,0 0 0,-1 0-1,1 0 1,-1-1 0,0 1 0,0-1 0,0 1 0,0-1 0,-1 0-11,-10 7 111,0-2 1,-1 1 0,-9 2-112,12-5 24,5-2-80,0-1 0,0 1 0,0-1 0,0-1 0,-1 1 0,1-1 0,-1 0 0,1-1 0,-5 0 56,11-5-1846,3-45-6886,9 25 3916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52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151 384 10725,'0'0'2236,"0"0"-1393,0 0-710,0 0-202,0 0-102,27-9 83,-27 9 88,35-11-171,0-2 0,10-6 171,-39 16-91,0-1 0,0 0 0,0 0-1,0-1 1,0 0 0,-1 0-1,0 0 1,0-1 0,0 1-1,-1-1 1,0-1 0,0 1 0,-1 0-1,1-1 1,-1 0 0,-1 1-1,1-2 92,2-3 34,0-3-58,-1-1-1,0 0 1,-1 0-1,0 0 0,-1 0 1,-1 0-1,0 0 1,-1-1-1,-1 0 25,1 13 46,0 0-1,-1 0 1,1 0 0,-1 0-1,1 1 1,-1-1 0,0 0 0,0 1-1,0-1 1,-1 1 0,1-1-1,0 1 1,-1-1 0,0 1 0,1 0-1,-1 0 1,0 0 0,0 0-1,0 0 1,-1 0 0,1 0 0,0 1-1,-1-1 1,1 1 0,-1 0-1,1 0 1,-1 0 0,0 0-1,1 0 1,-1 0 0,0 1 0,0-1-1,-1 1-45,-14-3 490,-1 2 1,1 0-1,-1 1 0,-18 2-490,14-1 325,14 0-294,1 0-1,-1 1 1,1 0 0,0 0 0,0 1 0,0 0 0,0 0 0,0 1 0,0 0-1,1 0 1,0 1 0,0 0 0,0 0 0,0 1 0,1 0 0,0 0 0,-5 6-31,4-2 20,-1-1 0,2 1 0,-1 1 0,1-1 0,1 1 0,0 0 0,0 0 0,1 1 0,0-1 0,1 1 0,1 0 0,-1 8-20,0 25-83,4 39 83,0-73-2,-1-1-25,1-1 0,0 0 0,0 1 0,1-1 1,1 0-1,-1 0 0,1 0 0,1 0 0,0-1 0,0 0 0,1 1 0,0-1 1,0-1-1,1 1 0,0-1 0,0 0 0,5 4 27,0-2-119,1 1 0,0-2 0,1 1 0,0-2 1,1 0-1,-1 0 0,1-1 0,0-1 0,1 0 0,9 1 119,11 1-778,0-1 0,0-2 1,1-1-1,0-2 778,140-6-3599,-155 4 3257,0-2 0,-1 0-1,1-1 1,-1-1 0,0-1-1,0-1 1,0-1 0,-1 0-1,0-2 1,15-9 342,-25 13 146,0 0 0,0-1 0,0 0 0,-1-1 1,0 1-1,0-1 0,-1-1 0,0 0 0,-1 0 0,0 0 0,0-1 0,-1 1 0,0-1 1,0-1-1,-2 1 0,1-1 0,-1 1 0,-1-1 0,1 0 0,-2 0 0,0 0-146,0 3 275,0-10 1453,-1 0 0,0-1 0,-2-12-1728,1 29 114,0 0 0,1 1 0,-1-1 0,0 0 0,0 1 0,0-1 0,0 1 0,0-1 0,0 1 0,-1-1 0,1 1 0,0 0 0,-1 0 0,1 0 0,-1 0 0,1 0 0,-1 0 0,1 0 0,-1 0 0,0 0 0,1 1 0,-1-1 0,-1 0-114,-43-7 947,29 6-799,0 1 0,0 0 0,0 2 0,-1 0 0,1 0 0,0 2 0,-2 1-148,12-2-1,0 0-1,0 1 0,0 0 0,1 0 0,-1 1 0,1-1 1,0 2-1,0-1 0,0 1 0,1-1 0,0 1 1,0 1-1,0-1 0,0 1 0,1 0 0,0 0 0,0 0 1,0 1 1,-2 6-142,1 0 1,0 0 0,0 1 0,2-1 0,-1 1 0,2 0 0,0 0-1,1 0 1,0 0 0,1 0 0,1 14 141,-1-26-67,1-1-1,-1 0 1,0 1 0,1-1 0,-1 0-1,1 0 1,-1 0 0,1 1 0,-1-1-1,1 0 1,0 0 0,0 0 0,-1 0-1,1 0 1,0 0 0,0 0 0,0 0-1,0 0 1,0-1 0,0 1 0,1 0-1,-1 0 1,0-1 0,0 1-1,0-1 1,1 1 0,-1-1 0,0 0-1,1 0 1,0 1 67,47 1-1705,-36-2 959,-4-1 661,-1 0 0,1-1-1,-1 1 1,1-2 0,-1 1 0,0-1 0,0 0-1,0-1 1,0 0 0,-1 0 0,1-1-1,-1 1 1,0-2 0,-1 1 0,3-3 85,17-17-215,-1-1 0,-1-1 1,1-4 214,-3 4-31,-6 8 94,14-18 306,-30 36 32,0 1 188,0 0 542,0 2-1054,0 24 537,0 1 1,2 0-1,1-1 0,1 1 1,3 4-615,-6-25-103,0 0 1,1 0 0,0-1 0,1 1-1,-1-1 1,1 1 0,0-1 0,0 0 0,1 0-1,-1 0 1,1-1 0,0 1 0,0-1-1,1 0 1,-1 0 0,1 0 0,0-1-1,0 1 1,0-1 0,1-1 0,-1 1-1,1-1 1,-1 0 0,1 0 0,4 1 102,-1-2-230,-1 0 0,1 0 1,-1-1-1,1 0 0,0-1 1,-1 1-1,1-2 0,-1 1 1,0-1-1,1 0 0,-1-1 1,0 0-1,0-1 0,0 1 0,-1-1 1,1-1-1,-1 1 0,0-1 1,0-1-1,-1 1 0,4-5 230,15-16 525,-2-1 0,-1 0-1,-1-2 1,12-23-525,-11 19 1223,-22 33-1196,0-1 0,1 1 1,-1 0-1,0 0 0,0-1 0,0 1 1,0 0-1,0 0 0,0 0 1,0-1-1,0 1 0,1 0 0,-1 0 1,0 0-1,0-1 0,0 1 1,0 0-1,1 0 0,-1 0 1,0 0-1,0 0 0,0 0 0,1-1 1,-1 1-1,0 0 0,0 0 1,1 0-1,-1 0 0,0 0 0,0 0 1,0 0-1,1 0 0,-1 0 1,0 0-1,0 0 0,1 0 1,-1 0-1,0 0 0,0 0 0,1 0 1,-1 0-1,0 1 0,0-1 1,0 0-1,1 0 0,-1 0 0,0 0 1,0 0-1,0 0 0,1 1 1,-1-1-1,0 0 0,0 0 0,0 0 1,0 1-1,0-1 0,0 0 1,1 0-1,-1 0 0,0 1 1,0-1-1,0 0-27,6 18 463,-5-12-524,71 284 200,-64-279-218,-8-11 74,1 0 0,-1 0 0,0 0-1,1 0 1,-1 0 0,1-1 0,-1 1 0,1 0 0,-1 0-1,0 0 1,1 0 0,-1-1 0,0 1 0,1 0 0,-1 0-1,0-1 1,1 1 0,-1 0 0,0-1 0,1 1-1,-1 0 1,0-1 0,0 1 0,1 0 0,-1-1 0,0 1-1,0-1 1,0 1 0,0-1 0,1 1 0,-1 0 0,0-1-1,0 1 1,0-1 0,0 1 0,0-1 0,0 1-1,0 0 1,0-1 0,0 1 0,-1-1 5,18-106-228,-9 52 431,2 0 0,8-22-203,-14 62 166,1 0 0,0 1 0,1-1 0,1 1 0,0 1 0,1-1 0,1 1 0,0 1 0,0-1 0,11-9-166,-14 16 49,1 1 0,0-1 0,1 1 0,-1 1 0,1-1 0,0 1 0,0 1 0,0-1 0,0 2-1,1-1 1,4 0-49,8-1-1064,0 1 0,0 1-1,0 1 1,4 1 1064,-16 0-5370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53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161 637 10837,'0'0'2337,"0"0"-792,0 0-494,0 0-136,0 0-720,-25 31-227,-20 25-62,-14 26 94,55-76-32,0 1-1,0-1 1,1 1-1,0 0 0,0 0 1,1 0-1,0 0 1,0 0-1,0 1 0,1-1 1,0 0-1,1 1 1,-1-1-1,1 1 0,1-1 1,0 2 32,0 15-276,-1-20 193,0 1 0,0-1 1,0 0-1,1 0 0,-1 0 1,1 1-1,0-1 0,1 0 0,-1 0 1,0 0-1,1 0 0,0-1 1,0 1-1,0 0 0,1-1 1,2 4 82,-2-4-140,1 0 1,0-1-1,0 1 1,0 0-1,0-1 1,0 0-1,1 0 1,-1-1-1,1 1 1,-1-1-1,1 0 0,-1 0 1,1 0-1,4 0 140,3 1-246,1-1-1,0 0 0,-1 0 0,1-1 0,0-1 0,-1 0 0,1-1 0,0 0 0,-1-1 0,0 0 0,0-1 0,0-1 0,0 0 0,-1 0 0,1-1 0,8-7 247,7-7-85,-2-2 0,0-1 0,-1-1-1,-1-1 1,-2-1 0,0-1-1,-2 0 1,9-20 85,-3 3 315,-2-1-1,-3-2 1,-1 0 0,-3-1-1,4-21-314,-10 14 810,-2 0 0,-3-1 0,-1 0-1,-5-38-809,1 87 175,0 0 1,-1 0-1,0 0 0,0 0 1,0 0-1,-1 0 0,0 0 0,-1 0 1,0 0-1,0 1 0,0-1 0,-1 1 1,-1-1-176,2 2 92,0 1 0,-1 0 0,0 0 1,0 0-1,0 1 0,0-1 1,-1 1-1,1 0 0,-1 1 0,0-1 1,0 1-1,0 0 0,0 0 0,0 0 1,0 1-1,0-1 0,-5 1-92,-50 0 774,59 1-774,1 0-1,-1 0 1,1 1 0,0-1-1,-1 0 1,1 1 0,0-1-1,-1 0 1,1 1 0,0-1-1,0 0 1,-1 1 0,1-1-1,0 1 1,0-1-1,0 1 1,0-1 0,-1 0-1,1 1 1,0-1 0,0 1-1,0-1 1,0 1 0,0-1-1,0 1 1,0-1 0,0 1-1,0-1 1,1 0 0,-1 1-1,0-1 1,0 1 0,0-1-1,0 1 1,0 5-17,-1 154-33,5 206-47,-3-335-14,2 1 1,2-1-1,1 0 1,1 0-1,2-1 1,1 0-1,1 1 111,-8-25-94,1 0 0,-1 1 0,1-1 0,0-1 0,1 1 0,-1 0 0,1-1 0,0 0 0,1 0-1,-1-1 1,1 1 0,0-1 0,0-1 0,0 1 0,0-1 0,1 0 0,-1 0 0,1-1 0,0 0 0,0 0 0,3 0 94,17 2-380,0-1 0,0-1 0,0-2 0,1 0 0,1-2 380,34-1-23,-14 2 30,-18 0 173,1 2-1,8 1-179,-39-2 12,0 1 1,1-1-1,-1 1 0,0 0 0,0-1 1,1 1-1,-1 0 0,0 0 1,0 0-1,0 0 0,0 0 1,0 0-1,0 0 0,0 0 0,-1 0 1,1 0-1,0 0 0,0 1 1,-1-1-1,1 0 0,-1 0 1,1 1-1,-1-1 0,0 1 0,0-1 1,1 0-1,-1 1-12,5 49 376,-4-34-233,0-1-242,7 81 562,-6-28-3631,-2-45-2547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53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1 298 608,'0'0'9607,"0"0"-6499,0 0-2184,0 0-743,0 0-144,15-37-18,-15 37-19,25-59 3,23-37-3,-44 90-2,0-1 0,0 1 0,0 0 0,1 0 0,0 0 0,1 0 0,-1 1 0,1 0 0,0 0 0,0 1 1,1-1-1,-1 2 0,1-1 0,0 0 0,0 1 0,0 1 0,1-1 0,-1 1 0,4 0 2,-3-1-3,12-1-4,-1 1 1,1 0-1,-1 1 1,1 2-1,-1 0 1,3 1 6,15-1-9,-31 0 3,0 0 1,0 0 0,0 1 0,0 0 0,0 0 0,0 0-1,0 1 1,0 0 0,0 0 0,0 0 0,-1 1 0,0 0-1,1 0 1,-1 0 0,0 1 0,0-1 0,-1 1 0,1 0-1,-1 1 1,0-1 0,0 1 0,0 0 0,0 0 0,-1 0-1,0 1 1,0-1 0,-1 1 0,1-1 0,-1 1 0,-1 0 0,2 4 5,0 9-62,-1-1 0,-1 1 0,-1 0 1,-1 12 61,0 10-34,0-18-94,-1-1 0,-1 0 0,-1 1 0,-1-1 0,0 0 0,-2-1-1,-1 0 1,-1 1 128,-22 45-1473,-33 51 1473,37-70-162,-18 30 63,15-27 185,1 1-1,3 1 1,-12 40-86,35-84 184,1 0 0,0-1 0,0 2 0,1-1 0,0 0 0,1 8-184,0-16 14,0 0-1,0 0 1,0 1-1,0-1 0,0 0 1,0 0-1,1 0 0,-1 0 1,0 0-1,1 0 1,-1 0-1,1 0 0,-1 0 1,1 0-1,-1 0 0,1 0 1,0 0-1,-1-1 1,1 1-1,0 0 0,0 0 1,0-1-1,0 1 1,-1 0-1,1-1 0,0 1 1,0-1-1,1 1-13,35 5 63,-27-6-20,85 3 490,18-5-533,-79 1 65,-1-2 0,0 0-1,0-3 1,7-2-65,-18 1-526,0 0 0,-1-1 0,0-1 0,-1-1 0,0-1 0,18-12 526,8-8-5795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55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447 0 10213,'0'0'1731,"0"0"-296,0 0-535,0 0-201,0 0 29,0 0-413,-36 0-134,-28 1 126,-23 4-307,80-5 20,1 1 1,-1 0-1,1 0 0,0 1 1,0-1-1,0 2 1,0-1-1,0 1 0,0-1 1,0 2-1,1-1 1,0 0-1,-1 1 0,2 0 1,-1 1-1,0-1 1,1 1-1,-1 0 0,0 2-20,-3 1 56,1 2-52,0-1-1,1 1 1,0 0 0,0 1 0,1-1 0,1 1 0,0 0 0,0 1-1,1-1 1,0 0 0,1 1 0,0 5-4,-2 26-23,2 0 1,3 35 22,1-19-1,-1-25-13,1 0-1,2 0 1,2 0 0,8 26 14,46 129-26,-39-129 55,-17-46-24,0-1-1,-1 1 0,0 0 0,-1 0 0,-1 1 0,0-1 0,-1 0 1,0 0-1,-2 4-4,1-14-5,0 0 1,0 0-1,-1 0 0,1 0 1,-1 0-1,0 0 0,0-1 1,0 1-1,-1-1 1,1 1-1,-1-1 0,0 0 1,0 0-1,0 0 0,0 0 5,-57 41-131,38-30 65,-60 38-2228,78-49 1046,4-2-2992,0 0 3797,0-1-5360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56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86 253 4178,'0'0'5680,"0"0"-3639,0 0-1022,0 0-109,6 8-942,-3-4 25,0-1 1,0 0 0,1 0 0,-1 0-1,1 0 1,0 0 0,0-1-1,0 0 1,0 0 0,0 0-1,0 0 1,1 0 0,-1-1 0,4 1 6,0-1-15,0 1 1,1-2 0,-1 1 0,1-1-1,-1 0 1,1-1 0,-1 0 0,0 0 0,3-1 14,-3-1-24,0 0 1,-1 0 0,1-1 0,-1 0 0,0 0 0,0-1 0,0 0-1,-1 0 1,1 0 0,-1-1 0,-1 0 0,1 0 0,-1-1-1,0 1 1,0-1 0,-1 0 0,1-1 23,2-4-24,-1 0-1,0-1 1,0 0-1,-2 0 1,1 0-1,-2-1 1,1 1-1,-2-1 1,1-10 24,-2 13-7,-1-20-21,0 30 42,-1 0 0,1 0 1,0 0-1,-1 1 0,1-1 1,0 0-1,-1 0 1,1 0-1,-1 0 0,1 1 1,-1-1-1,0 0 0,1 1 1,-1-1-1,0 0 1,0 1-1,1-1 0,-1 1 1,0-1-1,0 1 0,0-1 1,0 1-1,0 0 1,1-1-1,-1 1 0,0 0 1,0 0-1,0 0 0,-1-1-14,-10 0 42,0 1-1,0 0 0,-1 0 0,1 1 0,0 0 0,0 1 1,0 1-1,0 0 0,0 1 0,1 0 0,0 0 0,-1 1 0,2 1 1,-1 0-1,-2 2-41,-4 4 26,0 1 0,1 0 0,1 1 1,0 1-1,1 1 0,0 0 0,1 0 0,-6 12-26,12-14 22,0 0 0,0 0 0,2 1-1,0 0 1,0 0 0,2 0-1,-1 1 1,2-1 0,0 1-1,1 0 1,1-1 0,0 1 0,1 0-1,1-1 1,2 10-22,-3-19-10,1-1 0,0 1-1,0 0 1,0-1 0,1 0 0,-1 1 0,1-1-1,0 0 1,1 0 0,-1-1 0,1 1 0,0-1-1,0 0 1,1 0 0,-1 0 0,1 0 0,0-1-1,0 0 1,0 0 0,0 0 0,1 0 0,-1-1-1,1 0 1,4 1 10,11 3-1009,1-2 0,-1 0 0,1-1 0,-1-1 0,1-1 0,5-1 1009,6 0-4775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56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419 24 9412,'0'0'1185,"0"0"317,0 0-5,0 0-385,0 0-461,-36-5-307,36 5-344,-67-10 240,-21 2-240,82 8 2,1-1-1,-1 1 0,1 0 1,-1 1-1,0 0 1,1-1-1,-1 2 0,1-1 1,0 1-1,-1-1 1,1 1-1,0 1 0,0-1 1,0 1-1,0 0 0,1 0 1,-1 0-1,1 1 1,0 0-1,0-1 0,0 2 1,-3 3-2,-4 3-15,1 0-9,0 1 0,1 0 0,0 0 0,1 0 0,0 1 0,1 1 0,0-1 0,2 1 0,-1 0 0,2 1 0,-1-1 0,2 1 0,0 0 0,1 0 0,1 0 0,0 0 0,1 14 24,0-27-49,0 0-1,0 0 1,0 1-1,1-1 1,-1 0-1,1 0 1,-1 0 0,1 0-1,0 0 1,0 0-1,0 0 1,0 0-1,0 0 1,0 0-1,0 0 1,1 0-1,-1-1 1,1 1 0,-1 0-1,1-1 1,0 0-1,-1 1 1,1-1-1,0 0 1,0 0-1,0 0 1,0 0 0,0 0-1,0 0 1,0-1-1,1 1 1,-1-1-1,0 1 1,1-1 49,7 1-315,0 0 0,0-1 1,1 0-1,-1 0 0,0-1 0,0-1 1,3 0 314,-3-1-169,-1 0 0,1 0 0,0-1 0,-1-1 0,0 1 0,0-2 0,0 1 0,-1-1 0,0 0 0,0-1 0,0 0 0,-1 0 0,1-1 169,18-23-147,-1 0 0,16-26 147,-22 30 26,-6 8-16,0 1 0,2 0 0,0 1 0,6-4-10,-19 19 408,-2 2 43,0 0 186,0 7 262,-1 42 3,0-15-655,1 0 0,1-1 0,4 12-247,-4-35-40,1-1 0,0 0 0,1 0-1,0 0 1,0 0 0,1 0 0,0 0 0,0-1 0,1 0-1,0 0 1,1 0 0,0-1 0,0 0 0,1 1 40,-3-4-192,-1-1 0,1 0 0,0-1 0,0 1 0,0-1 0,0 1 0,0-1 0,1 0 0,-1-1 0,0 1 0,1-1 1,0 0-1,0 0 192,41 2-4999,-29-3 367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57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1 157 6067,'0'0'2692,"0"0"-385,0 0-471,0 0-486,0 0-350,7 0-653,-5-1-346,-1 1 0,1 0 0,-1 0 0,1 0 0,-1 0 0,1 0 0,-1 0 0,0 0 0,1 1 0,-1-1 0,1 0 0,-1 1 0,1-1 0,-1 1 0,0 0 0,0-1 0,1 1 0,-1 0 0,0 0 0,0 0 0,1 1-1,1 1-7,-1 1-1,0 0 0,0 0 1,0 0-1,-1 0 0,1 1 1,-1-1-1,1 4 8,7 30-121,2 0 0,1-1 0,2 0 0,2-1 0,16 28 121,-30-61-65,0 0 0,0-1 1,0 1-1,0 0 1,1-1-1,-1 0 1,1 1-1,-1-1 1,1 0-1,0 0 0,0-1 1,0 1-1,0 0 1,0-1-1,0 0 1,0 0-1,0 0 1,2 0 64,-3 0-65,0-1-1,1 0 1,-1 0 0,1-1 0,-1 1 0,0 0 0,1-1 0,-1 1 0,0-1 0,0 0 0,1 0 0,-1 0 0,0 0 0,0 0 0,0-1 0,0 1-1,0 0 1,0-1 0,0 1 0,-1-1 0,1 0 0,-1 0 0,1 0 0,-1 0 0,0 0 0,1 0 0,-1-1 65,14-25-202,-3 0 0,0-1 0,-1 0-1,1-12 203,-4 13 614,1 0-1,1 1 0,2 0 0,0 1 0,2 0 0,2-1-613,-9 18 85,1 0-1,0 1 0,0 0 0,0 0 1,1 1-1,0 0 0,1 1 0,-1 0 1,1 0-1,1 1 0,-1 0 0,1 1 1,0 0-85,8-2-551,1 1 1,0 0 0,0 1 0,1 1-1,-1 1 1,16 1 550,-26 1-5608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58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371 0 3185,'0'0'6502,"0"0"-3474,0 0-1702,0 0-272,0 0-182,0 0-642,-40 0-86,-129 0-93,152 0-32,0 1 1,0 1 0,-3 0-20,16-1 2,-1 0-1,1 0 1,0 0-1,0 1 1,0-1-1,0 1 1,1 0-1,-1 0 1,-1 1-2,1 1-3,1 0 0,0 0 0,-1 0 1,1 0-1,1 0 0,-1 1 0,1-1 1,0 1-1,0 0 0,0-1 0,0 1 1,1 0-1,0 0 0,0 2 3,-4 15-63,1 0 0,1 1-1,2-1 1,0 1 0,2 13 63,-1-11-55,0-20-13,0 0-1,0 0 1,1 0-1,-1 0 0,1 0 1,0 0-1,1 0 0,-1 0 1,1-1-1,0 1 1,0-1-1,1 1 0,-1-1 1,1 0-1,0 0 1,0 0-1,2 2 69,0-2-165,0 1-1,1-1 1,0-1 0,0 1-1,0-1 1,0 1-1,0-2 1,1 1 0,-1-1-1,1 0 1,0 0 0,4 0 165,7 1-1235,0-1 1,0 0 0,1-1 0,-1-2 0,3 0 1234,16-2-5469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0:09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4770,'0'0'1073,"0"0"-1073,0 0-16,0 0 0,28 126-32,-23-97-1025,-5-20-1408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58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0 614 12614,'0'0'982,"0"0"-678,0 0-168,37-11-78,19-7-108,48-22 50,-93 35-34,-1-1 0,0 0 0,0-1 0,0 0 0,-1-1 0,0 1 0,-1-2 0,0 1 0,0-1 0,-1 0 0,0-1 0,0 0 0,-1 0 0,0 0 0,1-7 34,-2 9-34,5-11 63,-1 0 1,-1 0 0,-1-1 0,0-1 0,-2 1 0,0-1 0,-1 0 0,-1 0 0,-1 0 0,-1 0 0,-1-1 0,-1 1 0,-1-5-30,0 22 140,1 0 0,-1-1 0,0 1 0,0 0 0,0 0-1,-1 0 1,1 0 0,-1 0 0,0 1 0,0-1 0,-1 1 0,-3-3-140,-44-36 1250,51 42-1250,-25-11 778,24 10-740,0 1 0,1 0 0,-1 0 0,0 0 0,0 0 0,1 0 0,-1 1 0,0-1 0,0 0 0,1 0 0,-1 0 0,0 1 0,1-1 0,-1 0 0,0 1 0,1-1 0,-1 0 0,0 1 0,1-1 0,-1 1 0,0 0-38,-1 2 62,0 1 1,0 0-1,0-1 1,0 1-1,1 0 1,-1 0-1,1 1 1,0-1-1,0 3-62,-1 1-147,-30 117-33,5 2-1,6 0 1,6 1 0,2 63 180,12-153-226,2 167-1869,-1-203 2016,0 0 0,1 0 0,-1 0 0,1 0 0,-1-1 1,1 1-1,0 0 0,-1 0 0,1-1 0,0 1 0,0 0 0,0-1 0,1 1 0,-1-1 0,0 0 0,0 1 0,1-1 0,-1 0 0,1 0 0,-1 0 0,1 0 0,0 0 0,-1 0 0,1 0 0,0 0 0,-1-1 1,1 1-1,0-1 0,0 1 0,0-1 0,0 0 0,0 0 0,-1 1 0,1-1 0,0-1 0,0 1 0,2 0 79,3-1-210,0 1-1,1-1 1,-1-1 0,0 1 0,0-1 0,0-1-1,0 1 1,0-1 0,-1 0 0,1-1 210,8-6-18,-1-1 0,-1 0 0,0-1 0,7-9 18,-5 5 144,1 1 1,1 0-1,7-4-144,-18 15 114,-1 1 1,1-1-1,0 1 0,0 0 0,1 1 0,-1 0 1,1 0-1,-1 0 0,1 0 0,-1 1 0,1 0 1,0 1-1,1-1-114,-7 1 49,1 0 0,0 0 0,0 0 0,0 0 1,0 0-1,0 0 0,0 0 0,0 1 0,0-1 1,0 1-1,0-1 0,0 1 0,0 0 0,-1 0 0,1 0 1,0 0-1,0 0 0,-1 0 0,1 0 0,-1 0 1,1 1-1,-1-1 0,0 1 0,1-1 0,-1 1 0,0-1 1,0 1-1,0 0 0,0 0 0,0 0-49,12 31 304,-1-1 0,-2 2 0,-1-1 0,-2 4-304,15 48-1533,-17-68-2528,-4-12-3593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59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81 5763,'0'0'1768,"0"0"-343,0 0-64,0 0-150,0 0-557,0 0-361,1 0-299,-1-1 1,0 1-1,0 0 1,0 0-1,0 0 0,0 0 1,0-1-1,0 1 1,0 0-1,0 0 1,0 0-1,0 0 0,0-1 1,0 1-1,0 0 1,0 0-1,0 0 0,0 0 1,0-1-1,0 1 1,0 0-1,0 0 0,0 0 1,0 0-1,0-1 1,-1 1-1,1 0 0,0 0 1,0 0-1,0 0 1,0 0-1,0 0 0,0-1 1,-1 1-1,1 0 1,0 0-1,0 0 1,0 0-1,0 0 0,0 0 1,-1 0-1,1 0 1,0 0-1,0 0 0,0 0 1,0 0-1,-1 0 1,1 0-1,0 0 0,0 0 1,0 0-1,-1 0 6,10-8 14,1 1-1,-1 0 0,1 1 1,0 0-1,1 0 0,-1 1 1,1 1-1,0 0 0,1 0 1,9-1-14,7 0 80,0 1 0,0 2 0,1 0 0,2 2-80,-23 0 25,0 0 0,-1 0-1,1 1 1,0 0 0,-1 1 0,1-1 0,-1 1 0,0 1 0,7 2-25,-11-3 13,0 0 0,0 0 0,0 0 0,0 1 1,0-1-1,-1 1 0,1 0 0,-1-1 1,0 1-1,0 0 0,0 0 0,0 1 1,0-1-1,-1 0 0,0 0 0,1 1 1,-1-1-1,0 1 0,-1-1 0,1 1 0,0 0 1,-1 2-14,2 10-134,0 1 0,-2 0 0,0-1 0,0 1 0,-2 0 0,0-1 0,-1 1 0,-1-1 0,0 0 0,-1 0 0,-1 0 0,0 0 0,-9 14 134,-13 16-453,13-23-249,0 1 0,-3 12 702,17-33-15,0-1 0,0 1 0,0 0 0,1 0 0,-1 0 0,1 0 0,0 0 0,0 0 0,0 0 0,0 0 0,0 0 0,1 0 0,-1 0 1,1-1-1,0 1 0,0 0 0,0 0 0,0 0 0,0-1 0,1 1 15,4 9 6,2-2 0,-1 1 0,1-1 0,3 3-6,16 21 224,-22-25-130,1 1-1,-2 0 1,1 0 0,-1 0-1,-1 0 1,0 1 0,0 0-1,0 10-93,0 12 896,-1 0 1,-2 10-897,0-28 326,-1-3-91,0 0 0,-1 0 0,0 0 0,-1 0 0,-1 0 0,1-1 0,-2 1 1,0-1-1,0 0 0,-1 0 0,-2 1-235,-17 26 789,-1-1 0,-14 12-789,33-41 35,-39 45 262,29-36-414,1 2 0,0 1 1,2 0-1,-5 7 117,17-24-2839,-1-3-3247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15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352 2 896,'0'0'8836,"0"0"-6589,0 0-1727,-39 0-389,2-1-122,0 2 0,0 1-1,-20 5-8,52-6 1,-1 0-1,1 1 0,0 0 1,1 0-1,-1 0 1,0 1-1,1-1 0,-1 1 1,1 0-1,0 0 0,0 1 1,0-1-1,0 1 0,0 0 1,1 0-1,0 0 0,-3 4 0,0 4-1,1-1 0,0 1 0,0 0 0,1 1 0,-2 9 1,2-6-3,-5 21-24,1 0 0,2 1 0,2 0 1,1 10 26,3 154-75,1-178 67,1 0 0,1 0 0,1 0-1,1 0 1,1-1 0,1 1-1,2 2 9,-2-10-9,0-1 0,1 0 0,1 0 0,0-1 0,1 0 0,0-1-1,1 0 1,1-1 0,0 0 0,9 6 9,-8-8-37,0 0 1,1-1-1,0-1 0,1-1 1,0 0-1,0 0 0,0-2 1,1 0-1,16 3 37,-3-3-25,1-1 1,-1-1-1,1-2 0,0-1 0,3-2 25,-7 0 6,0-2-1,-1-1 1,1-1-1,-1-1 1,0-1-1,-1-1 0,0-2 1,0 0-1,-1-1 1,-1-2-1,0 0 1,7-7-6,-6 3 107,0-1 0,-1-2 0,-1 0 0,-1-1 0,-1-1 0,-1 0 1,-2-2-1,0 0 0,-1-1 0,9-23-107,-14 22 282,-2-1 0,-1 0 1,-1 0-1,-1 0 0,-1-1 0,-2 0 0,-1 0 1,-1 0-1,-4-23-282,4 43 57,-1 1 1,0 0-1,0-1 1,-1 1-1,0 0 0,-1 0 1,1 0-1,-2 0 1,1 1-1,-1-1 1,0 1-1,-1 0 1,1 0-1,-1 0 1,-1 1-1,1-1 0,-1 1 1,0 1-1,-1-1 1,0 1-1,1 0 1,-1 1-1,-1 0 1,1 0-1,-1 0 0,1 1 1,-1 0-1,0 0 1,0 1-1,-8-1-57,-3-1-134,0 1-1,-17 0 135,28 3-767,0 0 1,0 1-1,0 0 0,1 0 0,-5 2 767,-8 6-4938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16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1881 1 9236,'0'0'1454,"0"0"563,0 0 117,0 0-1000,0 0-512,-11 12-347,-117 115-16,-15 3-259,-154 122-75,259-220 59,-783 612 13,432-350 22,373-281-57,12-11-61,0 0 1,0 1 0,1 0-1,0 0 1,-1 0 0,1 1-1,0-1 1,1 1 0,-3 2 98,4-5-149,0 5-1252,11-4-2446,21-4 386,9-4-1909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16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9460,'0'0'1043,"0"0"-464,0 0-515,0 0-277,16 19 130,13 14 86,1-1 0,2-1-1,1-2 1,30 19-3,101 58 473,66 28-473,183 81 789,-25-15-469,-288-145-158,-3 4 0,-3 4 0,21 23-162,-78-54-331,-31-24-2166,-6-7-3842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07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533 0 4210,'0'0'550,"0"0"-396,0 0 1,0 0-32,0 0 39,-36 6-79,-117 18 37,142-23-8,0 1 0,1 0 1,-1 1-1,1-1 0,-1 2 0,1 0 0,0 0 0,0 1 0,1 0 0,-6 4-112,2-1 152,2 1-61,-1 0 0,1 0 1,1 1-1,0 0 0,0 1 1,1 0-1,1 1 0,-1 0 0,2 0 1,0 1-1,0 0 0,-3 12-91,-8 22 194,3-1-1,2 2 0,1 5-193,1-3 272,2 2-1,3-1 1,2 1-1,1 4-271,3-22 122,-1-12 8,1 0 1,3 17-131,-2-33 8,0 1 1,0-1-1,1 0 0,0 0 1,0 0-1,0 0 1,1 0-1,0 0 0,0-1 1,0 1-1,3 2-8,5 4 18,2 1 0,-1-1 0,1-1 0,1-1 0,0 0 0,0 0 0,1-1 0,0-1 0,1-1 0,0 0 0,0-1-1,0-1 1,1 0 0,12 1-18,24 3 50,1-2 0,0-2 0,0-3 0,1-2-50,-23 0 5,15 0 93,34-4-98,-65 2 15,0-1 0,0 0 0,-1-1 0,0-1 0,0 0 0,0-1 0,0-1-15,11-6 22,-1-1 1,0-1-1,-2-2 1,0 0-1,-1-1 0,0-2 1,15-18-23,-25 25 29,-1-1 0,-1 0 0,0 0 0,-1-1 0,0-1 0,-1 0 0,-1 0 0,-1 0 0,0-1 0,-1 1 0,-1-2 0,0 1-1,0-10-28,-1-7 192,-1 0-1,-1-1 0,-2 1 0,-2 0 0,-5-30-191,5 50 81,-1 1 1,0 0-1,0 0 0,-1 1 1,-1-1-1,0 1 0,-1 0 1,0 1-1,-1-1 0,0 2 1,-1-1-1,0 1 0,0 0 1,-1 1-1,-1 0 1,-2-1-82,-5-3 301,-1 1 0,0 1 1,-1 1-1,0 1 0,0 0 1,-1 2-1,0 0 0,-12-1-301,-7 1 313,-1 1 0,0 2 1,0 2-1,-5 2-313,-6 0-281,51 0 206,0 0-1,1 1 0,-1-1 1,0 0-1,0 1 0,1-1 1,-1 1-1,0-1 0,0 1 1,1-1-1,-1 1 0,1-1 0,-1 1 1,0 0-1,1-1 0,-1 1 1,1 0-1,0-1 0,-1 1 1,1 0-1,0 0 0,-1-1 1,1 1-1,0 0 0,0 0 1,-1 0-1,1 0 0,0-1 0,0 1 1,0 0-1,0 0 0,0 1 76,1 33-2112,-1-26 1263,4 19-3319,13-9-2203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08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1662 1 1072,'0'0'5005,"0"0"-3625,0 0-972,0 0 32,0 0 67,0 0-208,0-1-59,-10 16-42,0-1 0,-2 0 0,-5 6-198,-29 35-20,-57 79-241,-6-4 1,-102 92 260,123-140-34,-4-3 0,-3-5 0,-4-3 0,-37 16 34,-106 45 3706,-129 47-3706,366-177 122,4-2-109,1 0 1,-1 0-1,0 0 1,0 1-1,0-1 1,0 0-1,0 1 1,1-1-1,-1 1 1,0-1-1,0 1 1,1-1-1,-1 1 1,0-1 0,1 1-1,-1 0 1,0-1-1,1 1 1,-1 0-1,1 0-13,21 0-4450,7-1 1534,4 0 534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10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8 5683,'0'0'296,"0"0"-96,0 0 5,-5 0 166,-3-3-119,-19-1 312,27 4-3861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11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 1 7652,'0'0'2577,"0"0"-1265,0 0-687,0 0 31,0 0 48,0 0-688,0 0-32,-85 289 0,48-161 16,9-15-32,7-11 32,9-7 0,8-11-64,4 0 64,0-3-848,0-8-1073,0-62-1008,0-11-385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11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11 6851,'0'0'998,"0"0"-110,0 0 337,0 0-342,0 0-293,-6-3-217,-9-5-560,36 23-346,8 6 583,181 142 335,118 126-385,-26-22 320,-42-55-174,9-11 1,72 28-147,-229-166-651,-108-61-1630,-4-2-2681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0:11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 4386,'-2'26'1161,"-12"167"645,12-162-1471,0 18 210,1 0-1,6 49-544,6-45 29,-7-33-11,0 0 0,-2 1 0,0 1-18,-1 214-720,-1-235-1793,0-1-1481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20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506 180 3554,'0'0'3796,"0"0"-1707,0 0-968,0 0 140,0 0-770,0 0-42,-29-11 319,-93-35-440,115 43-255,0 1 0,1-1 1,-1 2-1,0-1 0,0 1 0,-1 0 0,1 0 0,0 1 1,0 0-1,-4 1-73,-8 0 199,7-1-121,0 0 1,0 0-1,1 2 0,-1-1 0,1 1 1,-10 4-79,15-4-1,1 1 1,-1-1-1,1 1 0,0 1 1,-1-1-1,2 1 1,-1 0-1,0 0 1,1 0-1,0 1 0,0-1 1,0 1-1,1 0 1,-2 3 0,-8 14-20,1 1 1,1 0-1,1 0 1,1 2-1,1-1 0,2 1 1,0 0-1,1 0 1,1 12 19,-2 24-32,4 0 0,2 1 0,5 24 32,-5-74-25,1-1 0,1 0 1,0 1-1,0-1 0,1 0 1,1-1-1,0 1 0,0 0 1,1-1-1,0 0 0,1 0 1,0-1-1,1 1 0,0-1 1,0-1-1,1 1 0,0-1 1,0-1-1,1 1 0,0-1 1,0-1-1,1 0 1,0 0-1,0-1 0,7 2 25,5 1-237,0-2-1,0 0 1,1-2-1,0 0 1,0-2 0,0 0-1,0-2 1,13-1 237,-7 1-100,0-1 0,-1-2 0,1-1 1,-1-1-1,0-1 0,0-1 1,0-2-1,-1-1 0,-1-1 0,1-1 1,-2-1-1,0-2 0,13-10 100,5-6-81,-1-1 0,-2-3 0,-1-1 0,25-32 81,-39 39-19,-1-2 0,-1 0 0,-2-2 0,-1 0 0,-2-1 1,12-31 18,-23 43 54,0-1 1,-1 1 0,-1-1-1,-1 0 1,-2 0 0,0-1-1,-1 1 1,-1 0 0,-1-1-1,-5-19-54,6 39 84,-1-1-1,-1 0 1,1 1-1,-1-1 0,1 0 1,-1 1-1,-1 0 1,1 0-1,-1-1 0,1 1 1,-1 1-1,0-1 0,-1 0 1,1 1-1,-2-2-83,-1 1 111,0-1-1,-1 1 0,1 0 1,-1 0-1,0 1 0,0 0 1,0 0-1,-1 1 0,-1 0-110,-18-4 252,0 2-1,-1 1 0,0 1 1,-25 2-252,41 0 16,-3 0-69,-21 0-430,35 0 365,0 0 1,0 0-1,0 1 0,0-1 1,0 0-1,0 1 0,0-1 0,0 0 1,0 1-1,0-1 0,0 1 1,0 0-1,0-1 0,0 1 1,0 0-1,0 0 0,1-1 0,-1 1 1,0 0-1,1 0 0,-1 0 1,0 0-1,1 0 0,-1 0 0,1 0 1,-1 0 117,-1 24-2524,2-8-1254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20.9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225 367 7379,'0'0'1222,"0"0"-197,0 0 55,0 0-231,0 0-489,-32 6 56,32-6-416,-26 4 29,0 2 1,0 1-1,0 1 0,0 2-29,23-9 1,0 1-1,0 0 0,0 0 0,1-1 1,-1 2-1,0-1 0,1 0 0,0 0 0,-1 1 1,1 0-1,0-1 0,0 1 0,0 0 1,1 0-1,-1 0 0,1 0 0,0 0 1,-1 0-1,1 0 0,1 1 0,-1-1 0,0 0 1,1 3-1,-7 36-61,1 0 1,3 0 0,1 1 0,3-1-1,2 8 61,-2-37-13,1-1 0,1 0 0,0 0-1,1 0 1,0-1 0,1 1 0,0-1-1,1 0 1,0 0 0,1-1 0,0 0 0,0 0-1,1 0 1,0-1 0,1 0 0,6 4 13,-2-2-37,1 0 0,0-1 0,0-1 0,1 0 0,1-1-1,-1 0 1,2-1 0,-1-1 0,0-1 0,1 0 0,11 1 37,-3-2-230,0-1 0,0-1 0,0-1 0,1-2 0,-1 0-1,7-3 231,-18 2-60,0-1-1,-1 0 1,0-1-1,1 0 1,-2-2-1,1 1 0,-1-1 1,1-1-1,-2 0 1,1-1-1,-1 0 1,0-1 60,5-6 8,0 0 1,-2-2 0,0 1 0,-1-2 0,0 0 0,-1 0-1,-2-1 1,0 0 0,0-1 0,-2 0 0,-1-1 0,1-5-9,3-17 221,-3 0 0,-1-1 0,-2 1 0,-3-1 0,-1-24-221,-1 42 233,-1 1 0,-1-1 0,-2 1 0,0 0 0,-5-15-233,4 25 92,0 1-1,-1 0 1,0 0 0,-2 0-1,1 1 1,-1 0 0,-1 0-1,-1 1 1,-8-10-92,8 12 93,0 0-1,0 0 1,-1 1-1,-1 1 1,1 0 0,-1 0-1,-1 1 1,1 1-1,-1 0 1,0 0 0,-1 1-1,1 1 1,-1 1-1,0 0 1,0 0 0,0 1-1,-14 1-92,-59 0 270,86 1-311,0 0 1,0 0 0,0 0 0,0 0-1,0 0 1,0 0 0,0 1-1,0-1 1,0 0 0,0 1 0,0-1-1,0 0 1,0 1 0,0-1-1,0 1 1,0 0 0,0-1 0,0 1-1,1 0 1,-1-1 0,0 1 0,0 0-1,1 0 1,-1 0 0,1 0-1,-1-1 1,1 1 0,-1 0 0,1 0-1,-1 0 1,1 1 40,-2 35-2889,2-22 565,0 10-1315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21.5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139 313 8196,'0'0'1721,"0"0"-636,0 0 164,-21 15-1028,10-8-231,0 0-1,1 1 1,-1 0-1,1 0 0,1 1 1,-4 5 10,8-9-8,1 1 0,0 0 0,0 0-1,1 0 1,-1 1 0,1-1 0,1 1 0,-1 0 0,1 0 0,0 0 0,1 0 0,0 0 0,0 0 0,0 1 8,-1 152-101,2-103 80,1-28 6,0 0 0,2 0 0,2-1 0,0 1 0,2-1 1,1 0-1,2 2 15,-2-10-35,1 0 0,1 0 1,0-1-1,1 0 0,2 0 0,-1-2 1,2 1-1,0-2 0,12 10 35,-17-18-189,0 0 1,1-1-1,0-1 0,0 1 0,1-2 0,-1 0 0,1 0 0,0 0 0,1-2 1,-1 1-1,1-1 189,-5-2-59,0 1 0,0-2 0,0 1 0,0 0 0,0-1 0,0-1 0,0 1 0,0-1 0,0 0 0,0-1 0,0 1 0,-1-2 0,1 1 0,-1 0 0,1-1 0,-1-1 0,0 1 0,0-1 0,3-2 59,3-5 35,-1 0 0,-1-1 0,0 0 1,-1 0-1,0-1 0,-1 0 0,0-1 1,-1 0-1,5-13-35,2-11 411,-1-1 0,-1-1 0,0-13-411,0-10 1036,-4-1 0,0-41-1036,-4-128 1637,-4 226-1585,0-26 174,-1 1-1,-2-1 0,-1 1 1,-1 0-1,-2-2-225,4 22 55,-1 1 1,0 0-1,0-1 1,-1 2-1,-1-1 1,0 1-1,0-1 0,-1 2 1,0-1-1,0 1 1,-1 0-1,-1 1 1,1-1-1,-1 2 1,-4-3-56,5 6 24,0-1 1,0 2 0,-1-1 0,0 1 0,1 0 0,-1 1-1,0 0 1,-1 1 0,1-1 0,0 2 0,0-1 0,0 1-1,-8 2-24,12-2-34,-3-1-141,6 1 91,1 0-1,0-1 1,0 1 0,0 0 0,-1 0 0,1 0-1,0 0 1,-1 0 0,1 0 0,0 0-1,0 0 1,0 0 0,-1 1 0,1-1-1,0 0 1,0 1 0,0-1 0,-1 1 0,1-1-1,0 1 1,0 0 0,0 0 0,0-1-1,0 1 1,0 0 0,0 0 0,1 0-1,-1 0 1,0 0 0,0 0 0,1 0-1,-1 0 1,1 0 0,-1 1 84,0 22-4322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27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559 1 816,'0'0'6222,"0"0"-2794,-42 16-1771,42-16-1657,-179 77 1059,165-70-1008,0 1 0,0 0-1,1 1 1,1 0 0,-1 1 0,1 1 0,1 0-1,0 0 1,1 1 0,0 0 0,-2 6-51,-6 5 57,-2 3-41,1 0 0,1 2 0,1 0 0,1 1 0,2 1 0,1 0 0,1 0 0,2 2 0,1-1 0,2 1 0,1 0 0,-1 15-16,4-12 13,1-1-1,1 1 1,2 0-1,2-1 1,4 21-13,-4-42-1,0 0 0,1 0 0,0-1 0,1 1 0,1-1 0,0 0 1,0-1-1,1 0 0,1 0 0,-1 0 0,2-1 0,0 0 0,0 0 0,1-1 0,0 0 0,1-1 1,6 4-22,0-1-1,1-1 0,0-1 1,0 0-1,1-2 0,0 0 0,0-1 1,1-1-1,16 3 23,-3-4-69,0 0 1,1-3 0,-1 0-1,1-2 1,20-4 68,-38 2-7,-1 0 1,0-1-1,0-1 1,0 0-1,0-1 1,-1-1-1,0 0 1,0-1 0,-1 0-1,0-1 1,0 0-1,-1-2 1,-1 1-1,1-1 1,-2-1-1,0 0 1,5-6 6,0-3 19,-1-1-1,-1 0 1,-1-1 0,-1 0-1,-1 0 1,-1-2 0,-1 1-1,-1-1 1,-1 0 0,1-11-19,-2-25 361,-1-1-1,-4-24-360,-1 45 258,1 19-138,-1 1 1,-1 0-1,-1 0 1,0 0-1,-2 1 1,-1-1-1,-6-14-120,6 21 57,0 1 0,-1-1 0,-1 1 0,0 0 0,-1 1 0,0 0 0,-1 0 0,0 1 0,-1 1 0,0-1 0,-2 0-57,5 5-59,0 0 0,0 1 0,0 0 0,-1 0-1,1 0 1,-1 1 0,0 0 0,-1 1 0,1 0 0,0 1 0,-1 0 0,0 0 0,-7 0 59,13 2-2009,4 2-2436,0 7-3519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28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260 281 8324,'0'0'2062,"0"0"134,0 0-518,0 0-654,0 0-306,-25 3-446,-13 3-173,-29 8-99,62-12 5,1-1 1,0 1 0,0 0-1,0-1 1,0 2 0,0-1-1,0 0 1,0 1-1,1 0 1,-1 0 0,1 0-1,0 0 1,0 0 0,0 1-1,0 0 1,1-1-1,-1 1 1,1 0 0,0 0-1,0 0 1,1 1-1,-1-1 1,0 3-6,-4 7-6,-3 10-16,0 1-1,2 0 1,1 0 0,1 1 0,1 0 0,0 5 22,0 49-121,3 29 121,1-58-35,1-26 24,0 1 0,1 0-1,2 0 1,1-1 0,0 0-1,5 10 12,-3-17-29,0 0 0,1 0 0,1 0 0,1-1-1,0-1 1,1 0 0,1 0 0,10 10 29,-13-17-95,0 0 1,0 0-1,1-1 0,0-1 1,0 0-1,1 0 1,0-1-1,0 0 0,0-1 1,6 2 94,0-2-229,1 0 1,-1-2 0,1 0 0,0 0-1,0-2 1,16 0 228,-22-2-66,1 1 1,0-1-1,-1-1 0,1 0 0,-1-1 0,1 0 1,-1-1-1,0-1 0,0 0 0,-1 0 0,1-1 66,3-3 9,-1-1-1,0-1 1,-1 0-1,0-1 1,0 0-1,-1 0 1,8-14-9,-1 1 158,-1-2 1,-2 1 0,-1-2-1,0 0 1,-3-1-1,0 0 1,-2-1-1,-1-1 1,-1 1 0,-2-4-159,3-19 364,-3-1 1,-3 0 0,-1 0 0,-3 0-1,-5-27-364,3 55 102,-1-1 0,-2 1 0,0 0 0,-2 1 0,-1 0-1,0 0 1,-2 1 0,-1 0 0,-1 1 0,-15-21-102,19 31 75,-1 0 0,-1 1 0,0 0 0,0 0 0,-1 1 0,-1 1 0,0 0 0,0 1 0,-1 1 0,0 0 0,0 0 0,-1 1 0,0 1 0,0 1 0,-1 0 0,1 1 1,-1 1-1,-11-2-75,23 5-7,-21-3-21,-1 2 1,-23 1 27,42 0-94,0 1 1,1 0-1,-1 0 0,0 0 1,1 1-1,-1 0 1,1 0-1,-1 1 1,1 0-1,0 0 1,0 0-1,0 1 1,-3 2 93,3-1-207,1 0 1,0 1 0,0-1-1,1 1 1,-1 0-1,1 0 1,0 0 0,0 3 206,0-2-1015,1 1 1,0 1-1,1-1 1,0 0 0,-1 5 1014,-5 36-7535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51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0 344 6035,'0'0'5645,"0"0"-4148,0 0-1431,0 0-340,0 0-348,0 0 14,4-14 325,-1 1 278,0 0-1,1 0 1,1 0 0,0 1-1,0 0 1,1 0 0,1 0-1,4-4 6,123-159 107,-132 171-121,0 1 0,1 0 0,-1 0 0,1 0 0,0 0 0,0 1 1,0-1-1,1 1 0,-1 0 0,0-1 0,1 2 0,0-1 0,-1 0 0,3 0 14,-5 2-229,-1 0 229,-1 137 343,3 160-1076,5-239-702,1-37-675,0-15-713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51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1 137 9252,'0'0'2092,"0"0"-1652,0 0-512,15 33 21,50 102 27,-62-129 2,1 0 0,-1 0 0,1 0 0,0 0 0,0-1 0,1 0-1,0 1 1,0-2 0,0 1 0,0-1 0,1 1 0,0-1 0,0-1 0,0 1 0,4 1 22,-1-3-137,0 0 0,0 0 1,1 0-1,-1-1 0,0-1 1,1 1-1,-1-1 0,3-1 137,12 0-410,-17 1 388,0 0 0,0-1 0,0 0 0,0 0 0,0 0 0,-1-1 1,1 0-1,-1-1 0,1 1 0,-1-1 0,0 0 0,0-1 0,0 0 0,0 0 0,-1 0 1,0 0-1,0-1 0,0 0 0,0 0 0,-1 0 0,1-1 0,-1 0 0,-1 1 0,1-1 1,-1-1-1,0 1 0,0 0 0,-1-1 0,0 1 0,0-1 0,-1 0 0,0 0 0,0 0 0,0-4 22,0-1 515,0-1 0,-1 1 0,0 0 0,-1 0 0,0-1 0,-3-8-515,3 15 186,-1 1 0,0-1 0,-1 0 0,1 1 0,-1-1 0,0 1 0,0 0 0,-1 0 0,0 0 0,0 0 0,0 1 0,0 0 0,0 0 0,-2-1-186,-4-3 217,0 1 1,-1 0-1,0 0 1,0 2-1,-1-1 1,0 1-1,0 1 1,0 0-1,0 0 1,-4 1-218,-6-1 71,1 2-1,-1 0 1,0 1 0,0 2 0,-15 1-71,35-1-53,-1-1 0,0 0-1,0 1 1,0 0 0,1 0 0,-1 0 0,0 0-1,1 0 1,-1 0 0,1 1 0,-1-1 0,1 1 0,0 0-1,-1-1 1,1 1 0,0 0 0,0 0 0,0 1-1,1-1 1,-1 0 0,0 1 0,1-1 0,-1 2 53,-1 4-489,0-1-1,0 1 1,1 0 0,0 0 0,1 0 0,0 0-1,0 3 490,-1 19-4260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55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237 130 9700,'0'0'1633,"0"0"-176,0 0-417,0 0-7,0 0-345,-32 7-304,32-7-384,-57 12 118,-15 8-118,69-20 2,0 1 1,0 1 0,0-1 0,0 0-1,0 1 1,1 0 0,-1-1-1,0 1 1,-1 2-3,3-3 1,0 0 0,1 0-1,-1 0 1,0 0 0,1 0-1,-1 0 1,1 0 0,-1 1 0,1-1-1,0 0 1,0 0 0,-1 0 0,1 0-1,0 2 0,-2 20-49,0 0 0,2 1 0,1-1 0,1 7 49,-1-19-23,1 0-1,1 0 0,-1-1 1,2 1-1,-1-1 1,2 0-1,-1 0 0,1 0 1,1-1-1,1 2 24,69 91-460,-43-61-332,-2 2 0,-2 0 0,-2 2 0,8 21 792,-31-54-383,0 0 0,-1 0 0,0 0 0,-1 0 1,0 1-1,-1-1 0,-1 1 0,0 9 383,0-19-47,0-1-1,0 1 1,-1 0 0,1-1-1,-1 1 1,1-1-1,-1 1 1,0-1 0,0 1-1,0-1 1,0 1 0,-1-1-1,1 0 1,-1 0 0,1 0-1,-1 0 1,0 0-1,0 0 1,1 0 0,-1 0-1,-1-1 1,1 1 0,0-1-1,0 1 1,-1-1-1,1 0 1,-2 1 47,-7 2 80,-1-1 0,0 0-1,1 0 1,-1-1 0,-8 0-80,12-1 80,-56 7 5712,-57 0-5792,121-8 12,-1 0 0,0 0 0,0 0 0,0 0 0,0 0 0,1 0 0,-1 0 0,0 0 0,0 0 0,0-1 0,0 1 0,1 0 0,-1 0 0,0-1 0,0 1 0,1-1 0,-1 1 0,0-1 0,1 1 0,-1-1 0,0 1 0,1-1 0,-1 1 0,0-1-12,1-12-338,1 10 217,0-6-9,-1 1-1,2 0 1,-1 0-1,1 0 1,0 0-1,1 0 1,0 1 0,0-1-1,1 1 1,3-6 130,10-14 5,1 1 0,5-5-5,2-2-51,63-85 83,75-107-122,-124 166-361,-3-2 0,23-55 451,-55 108 123,0 0-1,-1 0 1,0-1 0,0 1 0,-1-1-1,0 0 1,-1 0 0,0 1-1,0-1 1,-1 0 0,0 0 0,0 0-1,-1-3-122,0 10 130,0 0 0,0-1 0,0 1 0,0 0 0,-1 0 0,1 0 0,0-1 0,-1 1 0,1 1 0,-1-1 0,0 0 0,0 0 0,0 1 0,0-1 0,0 1 0,0-1 0,0 1 0,0 0 0,-1 0 0,1 0 0,0 0 0,-2 0-130,-8-3 264,1 1-1,-1 0 1,0 1-1,-1 0-263,-21-1 545,1 1 0,-31 3-545,11 0-487,52-1 431,1 0 0,0 0 0,0 0 0,0 0-1,-1 0 1,1 0 0,0 0 0,0 0 0,0 0 0,-1 0 0,1 0-1,0 0 1,0 0 0,0 0 0,-1 0 0,1 0 0,0 0 0,0 0-1,0 0 1,0 0 0,-1 1 0,1-1 0,0 0 0,0 0 0,0 0 0,0 0-1,-1 0 1,1 0 0,0 1 0,0-1 0,0 0 0,0 0 0,0 0-1,0 0 1,-1 1 0,1-1 0,0 0 0,0 0 0,0 0 0,0 1 0,0-1-1,0 0 1,0 0 0,0 0 0,0 1 0,0-1 0,0 0 0,0 0-1,0 0 1,0 1 0,0-1 0,0 0 0,0 0 0,0 0 56,1 3-1077,-1 14-4964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12.7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236 0 1297,'0'0'8265,"0"0"-5816,0 0-2108,0 0 185,-35 18-158,35-18-368,-29 15-14,0 2 0,0 0 0,2 2 0,-3 4 14,25-19-1,1 1 0,-1-1-1,1 1 1,0 1 0,1-1 0,-1 0-1,1 1 1,0 0 0,1 0-1,-1 0 1,1 0 0,0 0 0,0 0-1,1 1 1,0-1 0,0 0 0,1 5 1,-6 69 75,5 47-75,1-90 5,0-13 4,1 0 0,1 0 1,1 0-1,2 0 0,0 0 1,1-1-1,1 1 0,2 0-9,-2-9-4,0-1-1,0 0 1,2 0-1,-1-1 1,2 0 0,0-1-1,0 0 1,1 0-1,1-1 1,0 0-1,0-1 1,11 6 4,-11-9-32,0 0 0,1 0-1,0-1 1,1-1 0,-1 0 0,1-1 0,0 0-1,5 0 33,13 0-207,0-1-1,0-1 1,7-2 207,-28 1-56,0-2 0,0 1 0,1-1 0,-1-1 0,0 0 0,-1 0-1,1-1 1,0-1 0,-1 0 0,0 0 0,0-1 0,0 0 0,0-1 0,-1 0 0,0 0 0,1-2 56,9-7-20,-2-1-1,0-1 0,-1 0 0,0-1 1,-2-1-1,0-1 0,-1 1 1,-1-2-1,-1 0 0,5-13 21,-6 6 24,0 0 1,-2-1-1,-1 0 0,-1 0 0,-1 0 0,-2-1 1,-1 0-1,-2-6-24,1 4 191,-1 9 20,0 0 1,-1 1-1,-1-1 1,-1 1-1,-2-3-211,3 17 100,0 1 1,-1-1-1,0 1 0,0 0 0,-1 0 1,0 1-1,0-1 0,-1 1 0,1 0 1,-1 0-1,-1 0 0,1 1 0,-1-1 0,0 1 1,0 1-1,-7-5-100,0 2 99,1 1 1,-1 0 0,-1 1-1,1 0 1,-1 1-1,0 0 1,0 1-1,-10 0-99,-19-2-642,-1 3 0,-7 2 642,39-1-846,-1 1 0,1 0 1,0 1-1,-1 1 0,1 0 0,0 0 1,0 1-1,-9 4 846,19-6-386,1 0 1,-1 0 0,1 1-1,-1-1 1,1 0-1,-1 1 1,1-1 0,0 1-1,-1-1 1,1 1-1,0 0 1,0-1-1,0 1 1,1 0 0,-1 0 385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13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1945 1 304,'0'0'9239,"0"0"-6651,0 0-2004,0 0 315,0 0-493,-12 7-318,-90 61-372,-6 11 284,-35 25-196,-262 169 545,-260 122-349,250-176 101,382-202-2,-29 11-99,77-35-6701,28-19 3555,0-5-176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0:30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93 9108,'0'0'993,"0"0"-609,0 0-384,0 0-2065,0 0 1697,146-59 240,-119 39-1537,-7 7-2225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13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419 0 832,'0'0'1828,"0"0"5114,0 0-3799,0 0-2148,-22 32-414,-9 14-522,2 0 0,2 2-1,2 1 1,-17 51-59,-167 515-1553,205-601 1378,-3 4-508,1 1 0,1 0 0,1 0 0,1 0-1,0 1 1,1 11 683,2-29-2374,4-5-369,-1 2 2534,0-1-1,-1 0 0,1 0 1,-1-1-1,0 1 0,1-1 0,-1 1 1,0-1-1,-1 1 0,1-1 1,0 0-1,-1 0 0,0 0 1,1 0-1,-1-2 210,8-27-467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14.4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171 114 0,'-47'-63'45,"44"59"56,0-1-1,-1 2 0,1-1 0,-1 0 0,0 1 0,0 0 1,0-1-1,-1 2 0,1-1 0,-1 0 0,0 1 1,0 0-1,0 0 0,0 1 0,-3-2-100,-41 0 8280,46 3-7354,9 18-1286,20 22 68,30 35 292,16 22 81,142 249 664,27 39-447,-220-354-433,6 7 289,-2 1-1,4 13-153,-22-40-277,-2 0 0,0 1 0,0-1 0,-1 1 0,0 1 0,-2-1 0,1 0 0,-2 1 0,1 11 277,-2-20-634,0 11-3360,0-16 1734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14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28 640,'0'0'2169,"0"0"4328,0 0-4512,0 0-1839,-11-5-207,-21-13-222,28 15 201,5 1 8,26 11-31,25 13 253,-2 2 0,33 23-148,31 15 464,55 17-130,3-7 0,2-8 0,4-7 1,121 19-335,292 37 164,80 17 2,-471-77 17,-159-39-146,-2 0 0,1 3 0,26 16-37,-56-27 89,0 0 1,-1 1 0,0 0-1,0 0 1,6 8-90,7 16-886,-20-28 393,-1 1 1,1-1-1,-1 0 1,0 1-1,-1-1 0,1 1 1,-1-1-1,1 1 0,-1 1 493,0 5-6952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22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660 110 7603,'0'0'553,"0"0"-214,0 0 482,0 0 193,0 0-70,0 0-170,-39-7 125,-125-19 326,148 23-1024,1 0 1,-1 2-1,0 0 1,1 0-1,-14 3-201,13-1 193,6 1-137,0 0 0,0 1-1,0 0 1,0 0 0,1 1-1,-1 0 1,1 1-1,0 0 1,1 0 0,-1 1-1,1 0 1,-1 2-56,-13 10-4,1 2 0,1 0 1,-16 21 3,23-23-26,1 0 1,0 0-1,1 1 0,2 1 1,0-1-1,0 2 1,2-1-1,1 1 0,0 0 1,-1 19 25,1 7-54,2 1 1,2-1 0,2 1-1,4 21 54,-2-50-12,0-1 0,2-1 0,0 1 0,1 0 0,0-1 0,2 0 0,0 0 0,1-1 0,0 0 0,2 0 0,0-1 0,0 0 0,1-1 0,1 0 0,1 0 0,0-2 0,0 0 0,1 0 0,1-1 0,0-1 0,0 0 0,12 5 12,-12-9-135,1-1 0,-1 0 0,1 0 0,0-2 1,0 0-1,0-1 0,1-1 0,-1 0 0,15-2 135,-16 0-45,-1 0 0,0-2-1,1 0 1,-1 0 0,0-1 0,-1-1-1,1 0 1,-1-1 0,0 0 0,0-1-1,-1-1 1,0 0 0,0-1-1,-1 0 1,0 0 0,2-4 45,17-17 10,-2-1 1,-1-2-1,-2-1 0,-1 0 1,0-5-11,-9 15 56,-2 0 0,0-1 1,-2-1-1,-1 0 0,0 0 0,-3-1 1,0 0-1,-1-1 0,-2 1 0,-1-1 1,-1 0-1,-1-7-56,-1 21 70,1 0 1,-2 1 0,0-1-1,-1 1 1,0-1-1,-1 1 1,0-1 0,-1 1-1,-1 0 1,0 1-1,-1-1 1,0 1 0,-7-10-71,-5-2 50,-1 1 1,0 1 0,-2 1-1,0 0 1,-2 2 0,0 0-1,-1 2 1,-1 0 0,0 2-1,-1 1 1,-17-7-51,-2 9-189,25 10-7015,20 2 62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23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173 125 8516,'0'0'2060,"0"0"-350,0 0 186,0 0-698,0 0-693,-19 20-353,7-7-137,0-1-12,1 0 0,0 1-1,1 0 1,0 0 0,1 1 0,1 1-1,0-1 1,1 1 0,1 1-1,-5 13-2,-1 21-41,3 1-1,1 0 1,1 44 41,4 18-118,6 24 118,-2-122-8,0 0 0,1 0 1,1 0-1,0 0 1,1 0-1,1-1 1,0 0-1,3 5 8,-5-12-22,1-1 1,-1 1-1,1-1 0,1 0 1,-1-1-1,1 1 0,0-1 1,0 0-1,1 0 0,-1 0 0,1-1 1,0 0-1,0 0 0,1 0 1,-1-1-1,1 0 0,0 0 1,2 0 21,1 0-114,1-1 1,-1 1-1,1-2 1,0 0-1,-1 0 1,1-1-1,0 0 1,0-1-1,-1 0 1,1 0-1,-1-1 1,10-4 113,-7 2-75,0-2 1,-1 1 0,1-2-1,-1 1 1,-1-2 0,1 0 0,-1 0-1,-1-1 1,4-4 74,7-8-68,-2-2-1,-1 0 1,0-1 0,-2-1-1,-1-1 1,-1 0 0,-1 0 0,10-29 68,-13 24-11,-1-1 1,-1 0 0,-2 0-1,-1-1 1,-1-4 10,1-57 313,-4-11-313,0 90 116,-2 1 0,0-1 0,-1 1 0,0-1 0,-1 1 0,0 0 0,-1 0 0,-4-6-116,3 9 111,-1 1-1,0-1 1,-1 1-1,0 0 1,0 0-1,-1 1 1,-1 0-1,0 1 0,0 0 1,0 0-111,-4-2 136,0 1 0,0 0 0,-1 1-1,0 0 1,-1 1 0,0 1 0,0 0 0,-13-2-136,3 2-233,0 1 0,-1 1 0,1 2 0,0 0 1,-4 2 232,27 0-1668,2 2-866,2 10-2479,4 3 1347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23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291 103 672,'0'0'6627,"0"0"-3868,0 0-1188,0 0-616,-36 11-496,36-11-459,-34 9 162,0 3 0,0 1 0,-10 7-162,38-17 8,0 1 1,1-1 0,-1 1-1,1 1 1,0-1 0,1 1-1,-1 0 1,1 0-1,0 0 1,0 0 0,1 1-1,-1 0 1,0 3-9,-2 4-5,1 1-1,1-1 1,0 1 0,-1 11 5,2-9 2,-4 30-36,2 1 0,2 0 0,1 0 0,4 9 34,-2 3-56,0-40 45,1 1 1,1-1-1,0 1 0,2-1 0,0 0 1,1 0-1,3 5 11,-5-16-52,0-1-1,0 1 1,1-1 0,0 0-1,0 0 1,1 0 0,0-1 0,0 0-1,1 0 1,0 0 0,0 0-1,0-1 1,0 0 0,1 0 0,0-1-1,0 0 1,0 0 0,8 2 52,-5-2-76,0-1 0,0-1 0,0 1 0,0-2 0,1 1 0,-1-2 0,1 1 0,-1-1 0,1-1 0,-1 0 0,0 0 0,1-1 0,-1-1 1,0 1-1,0-2 0,0 1 0,-1-1 0,1-1 0,-1 0 0,0 0 0,0-1 0,-1 0 0,0 0 0,0-1 0,0 0 0,-1-1 0,0 1 0,2-4 76,14-18 171,0 0-1,-2-2 0,-1-1 1,-2 0-1,-1-1 1,-1-1-1,-2-1 0,-2 0 1,-1-1-1,-1 0 0,-3 0 1,0-1-1,-3 0 0,1-35-170,-5 47 325,0 4 208,0-1 0,-2 1 0,-1-9-533,2 24 124,-1 0 0,0-1 1,0 1-1,0 0 0,0 0 1,-1 0-1,0 0 0,-1 1 1,1-1-1,-1 1 0,0 0 0,-3-4-124,-8-6 344,0 1-1,-1 0 0,-1 0-343,12 11-328,1-1 1,-1 1 0,0 0 0,0 1-1,0-1 1,-1 1 0,1 0-1,-1 0 1,1 1 0,-1-1-1,1 1 1,-1 0 0,-2 1 327,8 0-4266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26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675 363 7171,'0'0'2111,"0"0"-180,0 0-432,0 0-101,-36-22-178,-37-22-580,-8 0-640,73 40 58,0 0 0,-1 1 1,1 0-1,-1 0 0,0 1 0,0 0 1,0 0-1,0 1 0,0 0 0,0 1 1,0 0-1,0 0 0,-5 2-58,-18-1 110,14-1-94,-1 1 1,1 0-1,-1 1 0,1 1 0,0 1 1,0 1-1,-4 2-16,12-3-7,0 0 1,1 1-1,0 0 1,0 0-1,0 1 1,1 1-1,0-1 1,0 1-1,0 1 1,1-1-1,0 1 1,1 1-1,-4 4 7,3-1-9,0 1-1,1-1 0,0 1 0,1 0 1,0 1-1,1-1 0,1 1 0,0 0 1,0 6 9,-2 26-14,3 0 1,2 12 13,0-43-11,0 10-2,1 0 0,1 1 1,2-1-1,0 0 0,2 0 0,1 0 0,0-1 1,2 0-1,1-1 0,1 0 0,1 0 0,0-1 1,2-1-1,1 0 0,3 2 13,-7-8-79,1-1-1,0-1 1,1 0-1,0-1 1,1 0-1,0-1 1,1 0 0,1-1-1,0-1 1,0-1-1,0 0 1,1-1 0,0-1-1,0 0 1,1-1-1,0-1 1,14 1 79,-11-3-142,-1 0 1,1-2-1,0 0 0,0-2 0,-1 0 1,16-4 141,-24 3-33,0 0 0,0-2 0,-1 1 0,1-1 1,-1-1-1,0 0 0,-1-1 0,1 0 0,-1 0 1,-1-1-1,8-7 33,5-10 10,0 0 1,-2-1 0,-1-1-1,-1-1 1,-1 0 0,-2-2-1,-1 0 1,-1 0 0,-2-1-1,0-1 1,-3 0-1,3-15-10,4-43 332,-4-1 0,-4-1 0,-4-79-332,-3 152 57,0 0-1,-2 1 1,0-1-1,-1 1 1,-1-1 0,-1 1-1,-6-14-56,9 25 20,-2-1 0,1 1 0,-1 0 0,0 1 0,-1-1 0,0 0-1,0 1 1,0 0 0,-1 1 0,0-1 0,0 1 0,0 0-1,0 0 1,-1 1 0,0 0 0,0 0 0,0 0 0,0 1 0,-2 0-20,1 0-5,-1 1 0,0 0-1,0 0 1,0 1 0,1 0 0,-1 0 0,0 1 0,-3 1 5,10-1-163,0 0-1,-1 0 1,1 0 0,0 0-1,0 1 1,0-1-1,0 1 1,0-1-1,0 1 1,0 0-1,0 0 1,0 0 0,0 0-1,1 0 1,-1 0-1,0 1 1,1-1-1,-1 1 1,1-1 0,-1 1-1,1-1 1,0 1-1,0 0 1,-1 0-1,1-1 1,0 1-1,1 0 1,-1 0 0,0 0-1,0 0 1,1 0-1,0 0 1,-1 0-1,1 2 164,-1 32-6685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57.6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8 135 12614,'0'0'1753,"0"0"-233,0 0-394,0 0-400,-1-3-398,0 0-307,0 2-41,1 0 0,-1-1 0,0 1 0,1 0 0,-1-1 0,1 1-1,0-1 1,-1 1 0,1-1 0,0 1 0,0-1 0,0 1 0,0-1-1,0 1 1,0-1 0,0 1 0,1-1 0,-1 1 0,0 0 0,1-1 0,-1 1-1,1-1 1,0 1 0,-1 0 0,1-1 0,0 1 0,0 0 0,0 0 0,0 0-1,0 0 1,0 0 0,0 0 0,1-1 20,1 0 1,47-31-32,-45 30 51,0 1 1,0-1-1,0 1 0,0 0 0,0 0 0,1 1 1,-1 0-1,1 0 0,5-1-20,-11 2-21,1-3-9,4-2-223,-4 4 242,0 1 0,-1-1 0,1 1 0,-1-1 0,1 1 0,0-1 0,-1 1 0,1-1 0,0 1 0,0 0 0,0-1 0,-1 1 0,1 0 0,0-1 0,0 1 0,0 0 0,-1 0 0,1 0 0,0 0 0,0 0 0,0 0 0,0 0 0,-1 0 0,2 1 11,240-1-187,-239-1 92,0 1-1,-1 0 1,1-1 0,0 1-1,-1-1 1,1 0 0,0 0-1,-1 0 1,1 0 0,0-1 95,4-1-3406,1 0-4115,-8 3 5189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57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 9060,'0'0'1179,"0"0"-834,0 0-135,0 0-15,-5 7-224,-14 25-94,18-30 116,1 0 1,-1-1 0,1 1-1,-1 0 1,1 0-1,0-1 1,-1 1-1,1 0 1,0 0-1,0-1 1,1 1-1,-1 0 1,0 0-1,0 0 1,1-1 0,-1 1-1,1 0 1,0-1-1,-1 1 1,1-1-1,0 1 1,0 0-1,0-1 1,1 1 6,2 4-24,1-1 0,0 0 0,0 0 0,0-1 0,3 2 24,2 3-13,7 6 21,40 35 230,-3 2 0,-2 3 1,3 8-239,-52-59 180,0 0 0,0 0 0,-1 1 0,1-1 0,-1 0 0,0 1 0,0-1 0,-1 1 0,1 0 0,-1 0 0,0-1 0,-1 1 0,1 0 0,-1 0 0,0 0 0,0 0 0,0 0 0,-1 0 0,0 3-180,-1-2 179,0 0 1,0-1-1,0 1 1,-1-1-1,0 1 1,0-1-1,0 0 1,-1 0-1,1 0 1,-1-1-1,0 1 1,-1-1-1,1 0 0,-1 0 1,-2 1-180,2-1-10,-1 0 0,0 0 0,0 0 1,0-1-1,0 0 0,0 0 0,-1 0 0,1-1 0,-1 0 0,1-1 1,-1 1-1,0-1 0,-5 0 10,12-8-1790,0-24-2927,0 3-3007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58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322 0 14022,'0'0'1524,"0"0"-556,0 0-445,0 0-494,-25 43-117,-23 41 120,-3 16-32,45-86-15,1 0 0,0 0 0,0 1 0,2 0 0,-1-1 0,2 1 0,0 0 0,1 1 0,1-1 0,0 0-1,1 4 16,0 16-98,-1-25 10,0 1 0,1 0 0,0-1 0,1 1-1,0-1 1,0 1 0,1-1 0,3 7 88,-3-12-111,0 0 0,0 0 1,0 0-1,0 0 0,1-1 0,0 1 1,0-1-1,0 0 0,0 0 1,1-1-1,-1 1 0,1-1 0,0 0 1,0 0-1,5 2 111,3-1-399,-1 0-1,1-1 1,0 0 0,1-1 0,-1 0 0,0-1-1,0-1 1,1 0 0,2-1 399,6 1-356,-18 0 335,-1 0 0,1 0 0,-1-1 0,1 1 0,0-1 0,-1 0 0,1 0 0,-1 0 0,0-1-1,1 1 1,-1-1 0,0 0 0,0 0 0,0 0 0,0 0 0,0 0 0,0-1 0,-1 1-1,1-1 1,-1 0 0,0 0 0,1 0 0,-1 0 0,-1 0 0,1 0 0,0 0 0,-1-1 0,0 1-1,0-1 1,0 1 0,1-2 21,1-14 416,1 1 0,-2-1 0,-1 0 0,0 0 0,-2-12-416,1 13 583,0 14-480,0 0-1,0-1 0,-1 1 0,1 0 1,-1-1-1,0 1 0,0 0 1,-1 0-1,0 0 0,1 0 0,-1 0 1,0 0-1,-1 0 0,1 1 1,-1-1-1,0 1 0,1-1 0,-1 1 1,-1 0-1,1 0 0,0 1 1,-1-1-1,0 1 0,1-1 0,-1 1 1,0 1-1,0-1 0,-4-1-102,-8-2 83,0 1-1,0 1 1,0 0-1,0 1 1,-1 0-1,0 2 1,-3 0-83,9 0-30,0 0 0,0 1 0,-1 0 0,1 1 0,1 0 0,-1 1 0,0 0 0,1 1 0,-1 0 0,1 0 0,0 1 0,0 0 0,1 1 0,0 0 0,0 1 0,0 0 0,1 0 0,0 1 0,0 0 0,1 0 0,-2 3 30,-2 3-203,1 0 0,0 1-1,1 1 1,1 0 0,0 0-1,-4 14 204,8-18-880,1 0 0,0 0-1,0 0 1,2 1 0,0-1 0,0 8 880,1 4-6430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2:11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369 1 11957,'-36'16'483,"11"-5"-408,-4 2 24,0 1 0,-26 17-99,42-23 29,0 1 1,1 1 0,0 0-1,0 1 1,1 0-1,1 1 1,0 0 0,0 1-1,0 2-29,-2 6 43,1 0 0,1 1 0,1 0-1,1 1 1,1 0 0,1 0 0,1 0-1,0 9-42,1 8 100,1 1-1,2-1 0,1 1 0,5 23-99,-1-34 13,1-1 0,1 1 0,2-1 0,1-1 0,1 1 0,1-2-1,2 1 1,1-2 0,1 0 0,1 0 0,1-2 0,1 0 0,1-1 0,1 0-1,1-2 1,2-1 0,-1 0 0,2-2 0,1-1 0,0 0 0,1-2 0,0-1-1,6 0-12,6 1-17,0-2 0,1-1 0,0-2 0,1-2 0,29 2 17,-13-5-6,-1-3-1,1-1 1,48-7 6,-78 2 14,0 0 0,0-1 1,0-2-1,-1 0 0,0-2 0,0-1 0,-1 0 0,0-2 0,-1-1 0,-1-1 0,0-1 0,5-5-14,-10 6-5,-1-1 0,0 0 1,-1-2-1,-1 0 0,0 0 0,-2-1 0,0-1 1,-1 0-1,0-1 0,-2 0 0,0 0 0,-2-1 1,0 0-1,2-15 5,-4 11-3,-1-1-1,-1 0 1,-1 1 0,-1-1 0,-1 0-1,-5-26 4,3 34 16,-2 0 0,0 1 0,-1-1 0,-1 1-1,0 0 1,-1 1 0,-1-1 0,-1 2 0,0-1-1,-5-4-15,-6-8 10,-2 1-1,0 1 0,-2 1 1,-1 1-1,0 1 1,-13-7-10,31 25-260,-1 1 1,1 0 0,-1 0-1,0 0 1,0 1 0,-1 1 0,1-1-1,0 1 1,-1 1 0,0 0 0,-7-1 259,-12 2-4712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0:31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 6051,'0'0'2257,"0"0"-1937,0 0-320,0 0-208,0 0 208,0 0 80,138-25-80,-95 5-2513,-31 13-1665</inkml:trace>
  <inkml:trace contextRef="#ctx0" brushRef="#br0" timeOffset="1">501 12 3554,'0'0'1088,"0"0"-1072,0 0-32,0 0-512,0 0-3170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9:06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20 355 9748,'0'0'683,"0"0"-280,0 0-341,-3 6-134,-10 19 106,9-19 209,4-6-43,0 0-48,8-5-101,26-29-80,-1-2 0,18-28 29,10-12-22,84-84-197,-124 144 248,-21 16-93,0 11 134,-3 46 212,-3 1 0,-2-1 0,-8 25-282,3-23 26,3 0 1,3 1 0,1 30-27,6 19-1671,0-101-1455,0-8-1106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9:06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1 245 11765,'0'0'1070,"0"0"-269,0 0-324,0 0-226,10-14-627,59-92-246,4-16 622,-69 119 1075,-2 14-715,-2 28-511,0-23 273,0-13-122,0 70-84,-3 1 0,-7 32 84,-4 1-1934,5 1 0,4 10 1934,5-89-2716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9:07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0 317 10581,'0'0'1118,"0"0"-499,0 0-774,0 0-288,6-6-109,55-63 5,-2-4 0,-4-1 0,7-20 547,-57 149 1366,-17 238-1561,12-253-661,0-19-2215,0-19-1235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9:08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11 172 5891,'0'0'3831,"0"0"-2841,0 0-870,0 0-166,0 0-1,0 0-1,0 0 1,-1 0-1,1 1 1,0-1-1,-1 0 0,1 0 1,0 0-1,-1 0 1,1 0-1,0 0 1,-1 0-1,1 0 1,0 0-1,0 0 1,-1 0-1,1 0 0,0 0 1,-1 0-1,1-1 1,0 1-1,-1 0 1,1 0-1,0 0 1,0 0-1,-1 0 0,1-1 1,0 1-1,0 0 1,-1 0-1,1-1 1,0 1-1,0 0 1,0 0-1,-1-1 1,1 1-1,0 0 0,0 0 1,0-1-1,0 1 1,0 0-1,0-1 1,0 1-1,0 0 1,0-1 47,3-5 44,0-1 1,1 1-1,-1 0 1,2 0-1,-1 0 1,1 1 0,0-1-1,0 1 1,0 0-1,1 1 1,-1-1-1,7-3-44,5-3 138,1 0 0,0 1 0,1 1-1,2 0-137,9-1 65,0 2 0,1 1 0,0 1-1,0 2 1,0 1 0,1 1-1,-1 2 1,32 3-65,-60-2 7,0-1 0,0 0-1,0 1 1,0-1 0,0 1 0,0 0-1,0 0 1,0 0 0,0 1 0,0-1-1,-1 1 1,1-1 0,-1 1 0,1 0-1,-1 0 1,0 0 0,1 0 0,-1 0-1,0 1 1,0-1 0,-1 1 0,1-1 0,0 1-1,-1 0 1,0 0 0,1-1 0,-1 1-1,0 0 1,-1 0 0,1 2-7,2 10 89,0 0 1,-2 1-1,0 0 1,-1-1-1,-1 12-89,0 0 28,1-16-22,0 0 1,-1 0 0,0 0-1,-1-1 1,0 1 0,0-1-1,-1 1 1,-1-1 0,0 0-1,0 0 1,-1-1 0,-1 1-1,1-1 1,-1 0 0,-1-1-1,0 1 1,0-1 0,0 0-1,-1-1 1,-3 2-7,-3 3-26,-1 0-1,0-1 1,-17 8 26,26-16-6,6-3-20,0 0-1,0 1 1,-1-1 0,1 0 0,0 0 0,0 0 0,0 0 0,-1 0 0,1 0 0,0 0-1,0 1 1,0-1 0,-1 0 0,1 0 0,0 0 0,0 0 0,0 1 0,0-1-1,-1 0 1,1 0 0,0 0 0,0 1 0,0-1 0,0 0 0,0 0 0,0 1 0,0-1-1,0 0 1,0 0 0,0 1 0,0-1 0,0 0 0,0 0 0,0 1 0,0-1 0,0 0-1,0 0 1,0 1 0,0-1 0,0 0 0,0 0 0,0 0 0,0 1 0,0-1-1,1 0 1,-1 0 0,0 1 0,0-1 0,0 0 0,0 0 0,1 0 0,-1 0 0,0 1-1,0-1 1,0 0 0,1 0 26,14 7-45,-12-6 8,1 1 75,0-1 1,1 1-1,-1 0 1,0 0-1,0 1 1,0-1-1,-1 1 1,1 0-1,0 0 1,1 2-39,-4-2 143,1-1 1,-1 1-1,1 0 0,-1 0 1,0-1-1,0 1 1,-1 0-1,1 0 0,0 0 1,-1 0-1,0 0 1,0 0-1,0 0 0,0 0 1,0 0-1,-1 0 1,0 2-144,1 1 147,-2-1 1,1 0-1,-1 0 1,1 0 0,-1 0-1,-1 0 1,1 0-1,-1-1 1,0 1 0,0-1-1,0 1 1,-3 2-148,-8 7 337,0-1 1,-15 11-338,5-3 216,-250 236 432,262-243-2000,10-12-2279,2-2-2212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52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1 338 10789,'0'0'264,"0"0"-352,0 0-208,0 0-382,5-30 321,-1 2 313,1 0 41,0 0 1,2 0 0,1 1-1,1 0 1,10-23 2,-8 23-14,-9 20 12,1 0 0,-1 1 1,1-1-1,1 1 0,-1 0 1,1 0-1,0 0 0,0 0 0,3-2 2,-7 8 59,0 0-47,0 0 0,0 0 0,0 1-1,0-1 1,0 0 0,0 0 0,0 0 0,0 0 0,0 0 0,0 0-1,0 1 1,0-1 0,0 0 0,0 0 0,0 0 0,0 0 0,0 0 0,0 0-1,0 1 1,0-1 0,0 0 0,0 0 0,0 0 0,0 0 0,0 0 0,1 0-1,-1 0 1,0 0 0,0 0 0,0 1 0,0-1 0,0 0 0,0 0-1,0 0 1,0 0 0,1 0 0,-1 0 0,0 0 0,0 0 0,0 0 0,0 0-1,0 0 1,0 0 0,1 0 0,-1 0 0,0 0 0,0 0 0,0 0 0,0 0-1,0 0 1,0 0 0,1 0 0,-1 0 0,0 0 0,0 0 0,0 0 0,0-1-1,0 1-11,0 415-664,0-378-2676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52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1 195 1425,'0'0'8654,"0"0"-6605,0 0-1913,0 0-272,0-23 56,0-1 67,0 1 0,2-1-1,2-2 14,-3 23-9,-1 0 0,1 0 0,1 0-1,-1 0 1,0 0 0,1 0 0,-1 0 0,1 1 0,0-1-1,0 1 1,0-1 0,0 1 0,1 0 0,-1 0-1,1 0 1,-1 0 0,1 0 0,0 0 0,-1 1 0,2-1 9,4-2-26,1 1 0,-1 0 0,1 1 0,0 0 0,5-1 26,-8 2-2,14-1-40,1 0 0,0 1 0,7 1 42,-10 0-135,-15 1 86,-1-1 1,0 0 0,0 1-1,1-1 1,-1 1-1,0 0 1,0 0-1,0 0 1,1 0-1,-1 0 1,0 0 0,-1 0-1,1 1 1,0-1-1,0 1 1,-1-1-1,1 1 1,0 0 0,-1 0-1,0 0 1,1-1-1,-1 1 1,0 1-1,0-1 1,0 0-1,0 0 1,-1 0 0,1 0-1,-1 1 1,1-1-1,-1 0 1,0 1-1,1-1 49,1 16-282,0 0-1,-1 0 0,-1 0 0,-2 6 283,2 2-400,0-5 9,0 0-1,-2 0 0,0 0 1,-1 0-1,-1 0 0,-1-1 1,-1 0-1,-1 0 0,-1 0 1,0-1-1,-7 10 392,-31 39-6,8-14 3155,37-53-3027,1-1 1,0 0 0,0 0-1,0 0 1,0 1 0,-1-1-1,1 0 1,0 0 0,0 1-1,0-1 1,0 0 0,0 0-1,0 1 1,0-1 0,0 0-1,0 1 1,0-1 0,0 0-1,0 0 1,0 1 0,0-1-1,0 0 1,0 0 0,0 1-1,0-1 1,0 0 0,0 1-1,1-1 1,-1 0 0,0 0-1,0 0 1,0 1 0,0-1-1,0 0 1,1 0 0,-1 0-1,0 1 1,0-1 0,1 0-123,14 4 1115,25-6-2042,-33 1 1349,38-4-197,-1-3-1,1-1 1,14-7-225,131-46-3038,-173 56 2086,5 1-5126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9:17.5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6 6611,'0'0'3647,"0"0"-1883,0 0-751,0 0 17,0 0-61,0 0-505,-4-5-67,-3 179-77,-7 3-320,-1 24 3,-14 639 133,29-536-160,0-303 128,0-1 3,0 0-219,0-18-3255,0 7-587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9:00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1 128,'0'0'80,"0"0"16,0 0-80,0 0-16,0 0-304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9:02.6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97 10709,'0'0'325,"23"-16"-253,74-47-120,-94 61 51,0 0 0,0 0-1,0 0 1,0 0 0,0 1-1,1 0 1,-1-1 0,1 1-1,-1 0 1,1 1 0,-1-1-1,1 1 1,-1-1 0,1 1-1,-1 0 1,1 0 0,1 1-3,8 0 37,95 0 291,-106-1-327,0 0-1,0 1 1,0-1-1,0 1 1,0 0 0,0-1-1,-1 1 1,1 0-1,0 0 1,0 1-1,0-1 1,-1 0-1,1 0 1,-1 1 0,1-1-1,-1 1 1,1-1-1,-1 1 1,0 0-1,0 0 1,0-1-1,0 1 1,0 0 0,0 0-1,-1 0 1,1 0-1,0 0 1,-1 0-1,0 0 1,1 0-1,-1 1 0,1 10-267,0 0-1,0 1 0,-1-1 0,-2 10 268,1 1-522,1-11 365,-1 0 1,0 0 0,-2 0 0,1 0 0,-1 0 0,-2 4 156,2-6-34,1 1 0,1 0 0,-1 1 0,2-1 0,0 0 0,1 0 0,0 0 0,2 9 34,-1-14-18,1 0 1,0-1-1,0 0 0,1 1 1,0-1-1,0-1 0,0 1 1,1 0-1,0-1 1,0 0-1,1 1 18,29 35-33,-30-29 128,0-1-1,-1 1 0,0 0 0,0 0 1,-2 0-1,1 1 0,-2-1 1,1 0-1,-2 1 0,0 0 0,0-1 1,-1 3-95,1 7 392,-1-13-257,0-1 1,0 1 0,0-1 0,-1 0 0,0 0 0,-1 0-1,0 0 1,0 0 0,-1 0 0,0-1 0,0 1 0,-1-1-1,-3 4-135,-11 13 714,-2-1-1,0-1 1,-6 3-714,-20 21 1208,-12 10-733,58-55-673,1 0 1,-1 0-1,1 0 1,-1 0-1,1-1 1,0 2-1,-1-1 1,1 0-1,0 0 1,0 0-1,-1 0 1,1 0 0,0 0-1,0 0 1,0 0-1,0 0 1,1 0-1,-1 1 198,0 2-2122,0 1-3785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9:03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 2529,'0'0'8441,"0"0"-5994,0 0-1783,0 0-325,0 0-376,12-1-417,14-2 519,-1-2 0,1-1 0,10-4-65,-26 6 8,0 1 0,0 0 1,0 0-1,1 1 0,0 0 0,-1 1 1,1 0-1,0 1 0,-1 0 0,1 1 1,1 0-9,-11-1 0,0 0 1,0 1 0,0-1 0,0 0 0,-1 1 0,1-1 0,0 1 0,0-1 0,0 1 0,0 0 0,-1-1 0,1 1 0,0 0 0,-1-1 0,1 1-1,0 0 1,-1 0 0,1 0 0,-1-1 0,1 2-1,7 18 59,-2-1-1,0 1 1,-1 0-1,-1 1 1,0-1-1,-2 1 1,0 12-59,1 0 177,9 144 416,-9 62-593,4 79-806,-7-317 563,1 1 0,-1 0 1,0 0-1,1 0 0,-1 0 0,0 0 1,0 0-1,-1 0 0,1 0 0,0 0 1,0 0-1,-1-1 0,1 1 1,-1 0-1,0 1 243,-13-24-3929,-1-8 4498,-11-14-619,0 1 323,3-1-1,-4-11-272,21 39 705,0-1 0,0 0 0,2-1 0,0 0-1,1 1 1,0-1 0,2 0 0,-1-8-705,3 22 5,-1-1 0,1 1 0,-1 0 0,1 0 0,0 0 1,0 0-1,0 1 0,1-1 0,-1 0 0,1 0 0,-1 1 0,1-1 1,0 1-1,0-1 0,0 1 0,1 0 0,-1 0 0,0 0 1,1 0-1,-1 0 0,2 0-5,10-7 12,1 1 0,-1 0 1,13-3-13,-8 3 25,55-24-39,71-21 14,-47 29-2448,-73 19-1525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0:31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16 896,'0'0'7636,"0"0"-7316,0 0-320,0 0-48,0 0-176,0 0-80,178 5 240,-113-12-2001,-37-2-961,-5 5-95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9:27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853 0 7668,'0'0'1240,"0"0"-130,0 0-118,-23 48-757,5-10-229,-11 25 35,-3-1-1,-3-2 1,-3-1-1,-16 17-40,-44 40 321,-5-5 0,-24 13-321,-36 39 329,159-159-432,-21 22 295,2 0-1,-15 23-191,31-39-269,1 0 0,0 1 0,1-1 1,-2 5 268,5-8-670,-1 0 1,1 1-1,1-1 0,-1 0 1,1 1-1,1-1 1,-1 3 669,3-8-3186,8-2-530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9:27.7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6995,'0'0'379,"0"0"-75,38 46 499,-5-6-585,217 273 767,-161-200-607,5-3-1,52 44-377,-69-81 56,4-3 0,3-3 1,59 33-57,-138-97-1486,-5-3-2498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9:40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1382 0 6083,'0'0'1350,"0"0"-355,0 0 221,0 0 265,0 0-11,0 0-696,-13 4-254,-2 2-442,0 0-1,0 1 1,1 1-1,0 0 1,0 1 0,1 1-1,0 0 1,-1 2-78,-41 38 233,-12 18-233,33-33 26,-660 638 204,337-359-1295,345-305 754,11-8 178,-1 0 0,0 0-1,1 0 1,0 0 0,-1 0-1,1 1 1,0-1 0,-1 0-1,1 1 1,0-1 0,0 1 0,0-1-1,0 1 1,0-1 0,1 1-1,-1 0 1,0-1 0,1 1-1,-1 0 1,1 0 133,1-1-2991,6-4-2142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9:41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5907,'0'0'2443,"0"0"-1458,0 0-769,0 0-325,15 8-86,348 198 885,204 105 1037,-227-160-1403,-126-59 323,129 79-647,-294-142-59,-40-21-909,-9-8-2252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07.1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2401,'0'0'0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18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1 447 5971,'0'0'2489,"0"0"-1881,0 0-693,0 0-78,10 2 118,-3 0 64,0 0 1,0 0-1,0-1 0,0 0 1,0-1-1,0 1 1,0-1-1,0-1 0,0 1 1,0-1-1,0 0 1,0-1-1,0 0 1,-1 0-1,1 0 0,0-1 1,-1 0-1,5-3-19,-5 2 28,-1 0 0,0-1 0,0 0 0,0 0 0,-1 0 0,0-1 0,0 1-1,0-1 1,-1 0 0,1 0 0,-1-1 0,-1 1 0,1 0 0,-1-1 0,0 0 0,0-5-28,2-12 93,-2 0 1,0 0 0,-2 0 0,-1-4-94,1-5 88,0 20-85,-1 0 1,0 0-1,-1 1 1,0-1-1,-1 0 0,-1 1 1,-1-4-4,4 12 14,-1 0-1,0 0 1,0 0 0,0 0-1,0 0 1,0 0 0,-1 1-1,0-1 1,0 1 0,0 0-1,0-1 1,0 1 0,-1 1 0,1-1-1,-1 1 1,0-1 0,1 1-1,-1 0 1,0 0 0,-1 0-1,1 1 1,0 0 0,-1-1-14,4 2 42,-1 0 0,1 0 0,-1-1 1,1 1-1,-1 0 0,1 0 0,-1 0 0,1 0 0,0 1 1,-1-1-1,1 0 0,-1 1 0,1-1 0,-1 1 1,1-1-1,0 1 0,0 0 0,-1-1 0,1 1 1,0 0-1,0 0 0,0 0 0,-1 0 0,1 0 1,0 0-1,1 0 0,-1 0 0,0 0 0,0 1 0,0-1 1,1 0-1,-1 2-42,-2 4-35,1 0 0,0 0 0,1 0 1,-1 1-1,2-1 0,-1 2 35,-1 6 91,-6 82-49,4 1-1,6 42-41,-1-22 3,-1 295-1852,0-411 1697,1-1-1,-1 0 1,0 0 0,0 0 0,0 0-1,1 0 1,-1 0 0,1 0 0,-1 0-1,1 0 1,-1 0 0,1 0 0,-1 0-1,1 0 1,0 0 0,0 0 0,-1 0-1,1-1 1,0 1 0,0 0 0,0 0-1,0-1 1,0 1 0,0-1 0,0 1-1,0-1 1,0 1 0,0-1-1,1 0 153,2 0-2609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18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363 37 5955,'0'0'363,"0"0"-217,0 0-74,0 0 27,0 0 213,5-6-96,2-1-5,2-4 56,2-1 3873,-31 12-3048,-3 0-1150,1 1 1,-1 1-1,0 1 1,1 0 0,0 2-1,0 1 1,0 1 0,1 0-1,0 2 1,0 1 0,1 0-1,0 1 1,1 1 0,-8 7 57,17-10 22,7-8-29,1 1 0,-1-1 0,1 1 0,0 0 0,0 0 0,-1 0 0,2 0 1,-1 0-1,0 0 0,0 1 0,1-1 0,-1 1 0,1-1 0,-1 1 0,1-1 0,0 1 0,0 0 0,0 0 0,1 0 0,-1-1 0,1 1 0,-1 2 7,1 1-26,0 0 0,0 0 0,0 0 0,1 1 0,0-1 0,0 0 0,1 0 0,-1 0 1,1 0-1,0-1 0,1 1 0,0 0 0,0-1 0,0 0 0,0 1 0,1-1 0,0-1 0,0 1 0,0 0 0,1-1 1,4 4 25,15 8-21,1-1 0,1-1 1,0-1-1,1-1 0,0-2 1,25 7 20,2 2 25,13 8 175,10 10-200,-7-4-264,-67-32-2009,0-1-2236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19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0 111 5170,'0'0'5862,"0"0"-3715,0 0-1634,0 0-127,0 0-484,2 13-86,5 13 23,1 0 0,1-1-1,1 0 1,1 0 0,1-1 0,2 0 0,0-2 0,8 9 161,-11-20-193,-5-15 491,-5-26 311,-2 22-835,-3-233 101,4 239 131,0 0 0,1 1-1,-1-1 1,0 0 0,1 1 0,-1-1 0,1 1 0,0-1-1,-1 1 1,1-1 0,0 1 0,0 0 0,0-1 0,0 1 0,0 0-1,0 0 1,0-1 0,1 1 0,-1 0 0,1 0-6,31-18 52,-17 11-56,-9 5 6,1-1 0,0 1 0,0 0-1,0 1 1,0 0 0,0 0 0,0 1-1,6-1-1,69 1-1926,-46 2-1345,-20-1 237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20.2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18 5410,'0'0'2764,"0"0"-608,0 0-312,0 0-652,0 0-786,-4 0-286,-11-1-117,-31 0-11,43 1-22,1 1 1,-1-1-1,0 0 0,0 1 0,1-1 0,-1 1 1,0 0-1,1 0 0,-1 0 0,1 0 1,-1 0-1,1 1 0,0-1 0,-1 1 30,-2 5-178,-1 0 0,2 0 0,-1 0 0,1 0-1,0 1 1,0-1 0,1 1 0,0 0 0,0 1 178,-18 74-745,18-72 703,1 0 0,0 1-1,0-1 1,2 1 0,-1-1-1,1 1 1,1-1 0,0 4 42,6-13-483,5-1-420,-9 0 691,0-1 0,1 1 0,-1-1 0,0 0 0,0 0-1,1-1 1,-1 1 0,0 0 0,1-1 0,-1 0 0,0 0 0,0 0 0,0 0-1,0-1 1,0 1 0,0-1 0,0 1 0,-1-1 0,2-1 212,7-10-145,-2-1 0,0 0 1,0 0-1,-2-1 0,1 0 1,-2-1-1,0 0 145,29-60-118,-35 75 355,0 1 689,3 0 289,3 9-1246,14 59 71,-17-52-28,0-1 0,2 0 0,0 0 0,1-1-1,0 1 1,1-1 0,3 2-12,-9-14-6,0-1 1,0 1-1,0-1 1,1 0-1,-1 1 1,1-1-1,-1 0 0,1 0 1,-1 0-1,1 0 1,0 0-1,-1-1 0,1 1 1,0 0-1,0-1 1,-1 1-1,1-1 1,0 0-1,0 0 0,0 1 1,0-1-1,0 0 1,-1-1-1,1 1 0,0 0 1,0 0-1,0-1 1,-1 1-1,2-1 6,0-1-42,1 1 1,-1 0-1,0-1 0,1 0 0,-1 0 0,0 0 1,0 0-1,-1-1 0,1 1 0,0-1 0,-1 1 1,1-1-1,-1 0 0,0 0 42,13-23-31,-2-1 1,-1 0-1,3-11 31,-6 14 243,1 0 0,1 1 0,1 0 0,1 1 0,2-1-243,-15 22 42,1 0 0,0 0 0,-1 1-1,1-1 1,0 0 0,0 1 0,0-1 0,0 0-1,0 1 1,0-1 0,0 1 0,-1 0 0,1-1-1,1 1 1,-1 0 0,0-1 0,0 1 0,0 0-1,0 0 1,0 0 0,0 0 0,0 0 0,0 0-1,0 0 1,0 1 0,0-1 0,0 0 0,0 1-1,0-1 1,0 0 0,0 1 0,0-1 0,0 1-1,0-1 1,0 1 0,0 0 0,-1-1 0,1 1 0,0 0-1,0 0-41,4 3 91,0 1-1,0 0 0,0 1 1,0-1-1,1 4-90,16 25 132,-3 0 0,0 1 1,-2 1-1,-2 1 0,-2 0 0,-1 1 1,2 14-133,-8-35-34,-5-19 38,0 2 20,-1 0 38,0 0 26,0 0 221,3-9 275,-1-8-436,1 0-1,0-1 0,1 1 1,1 1-1,1-1 0,0 1 0,1 0 1,1 0-1,0 1 0,2-1-147,-2 3 21,-7 11-18,0-1 0,0 1-1,0 0 1,1 0 0,-1-1-1,1 1 1,-1 0 0,1 0-1,0 1 1,-1-1 0,1 0-1,0 1 1,0-1 0,0 1-1,0-1 1,1 1 0,-1 0-1,1 0-2,51-7 89,78 9 33,-129 0-111,1-1 0,-1 1 0,0 0 1,0 0-1,1 0 0,-1 1 0,0-1 0,0 1 0,0 0 0,0 0 0,0 0 0,-1 0 0,1 0 0,-1 1 0,1-1 0,-1 1 0,0 0 1,0-1-1,0 1 0,0 0 0,-1 0 0,1 0 0,-1 1 0,1-1 0,-1 0 0,0 1-11,4 12 23,-1 0 0,0 1-1,-1-1 1,0 13-23,9 133-314,-11-95-3862,-1-66-490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21.9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290 677 10949,'0'0'2212,"0"0"-734,0 0-275,0 0-736,0 0-310,0 0-5,-29-2-64,-94-2-93,118 4-30,0-1-1,0 1 1,1 0-1,-1 1 1,0-1-1,0 1 1,0 0-1,0 0 1,0 1 0,1 0-1,-1-1 1,0 1-1,1 1 1,0-1-1,-1 1 1,1-1-1,0 1 1,0 1 0,1-1-1,-1 0 1,1 1-1,0 0 1,-1 0-1,2 0 1,-1 0-1,0 0 1,1 1 0,0-1-1,0 1 36,-3 9-154,1 1 1,1 0-1,1-1 0,0 1 0,1 0 0,0 0 0,2 11 154,-1-21-19,-1-2-5,1-1 0,0 1 0,0-1-1,0 1 1,0-1 0,0 1 0,1-1-1,-1 1 1,1-1 0,0 0 0,-1 1 0,1-1-1,0 0 1,0 0 0,1 1 0,-1-1-1,0 0 1,1 0 0,-1 0 0,1-1-1,0 1 1,-1 0 0,1 0 0,0-1-1,0 1 1,0-1 0,0 0 0,1 0 0,-1 0-1,0 0 1,0 0 0,1 0 0,-1 0-1,0-1 1,1 1 0,0-1 24,8 3-329,0 0 0,0-1 0,1-1-1,-1 0 1,0 0 0,1-1 0,0-1 329,-7 1-93,1 0 0,-1-1 0,0 0 0,0 0 0,0-1 0,0 0 0,0 0 1,0 0-1,0 0 0,-1 0 0,1-1 0,-1 0 0,0 0 0,1 0 0,-1-1 0,1-2 93,8-9-141,-2-1 1,0 0-1,-1-1 1,0 0-1,-1-1 1,-2 0-1,1-1 0,2-14 141,5-21 24,-4 0-1,4-33-23,-6-14 234,-5 0 1,-4-22-235,0 69 633,-1 40-319,0 1 1,-2 0-1,1 0 1,-1 0-1,-1 0 1,-1 1-1,0-1 0,0 1 1,-1 0-1,-1 1 1,-4-7-315,4 5-66,6 12-40,1 1-62,0 4 34,0 35-53,-1 38 123,3-1 0,4 1 0,12 62 64,-6-85 15,1 0 0,3-1 0,2 0-1,9 13-14,-18-47-24,1 0-1,1-1 0,1 0 0,0-1 0,14 14 25,-16-21-81,-1-1-1,2 0 0,-1 0 0,1-1 1,0-1-1,1 0 0,0 0 1,0-1-1,9 3 82,-5-4-190,0-2-1,0 1 1,1-2 0,-1 0-1,1-1 1,0-1 0,0 0 0,-1-2-1,1 0 191,-11 1-76,-1 0 0,0-1 0,0 1 1,0-1-1,0 0 0,0-1 0,0 0 0,0 1 0,-1-1 0,1-1 0,-1 1 0,0-1 0,0 1 0,0-1 0,-1 0 0,1-1 0,-1 1 1,0-1-1,0 1 0,1-5 76,6-10-45,-1 0 1,-1 0-1,0-1 0,3-18 45,-6 16 254,-4 18 322,-1 4 609,0 0 293,10 7-1532,6 13-864,-5-6 632,1-1 0,0 0-1,12 9 287,-20-18-40,1-1 0,0 0-1,-1 0 1,1 0 0,0 0-1,0-1 1,0 0-1,1 0 1,-1-1 0,0 1-1,1-1 1,-1 0-1,1 0 1,4-1 40,-4 1-122,0-1 0,0-1 0,0 1 0,0-1 0,0 0 0,0 0 0,-1 0 0,5-3 122,-7 3-25,0-1-1,-1 0 1,1 1 0,-1-1-1,0-1 1,1 1 0,-1 0 0,0 0-1,-1-1 1,1 1 0,0-1-1,-1 0 1,1 1 0,-1-1 0,0 0-1,0 0 1,1-3 25,4-16 177,-1 0 0,-1 0 1,-1-1-1,-1 0 0,-1 1 0,-1-1 1,-2-12-178,1-19 133,1 48-56,0 0-1,-1 0 1,1 0-1,-1 1 1,0-1 0,0 0-1,-1 0 1,0 1 0,0-1-1,0 1 1,-1-1-1,0 1 1,-1-3-77,1 5 132,0 0 0,0 0 0,0 0 0,-1 0 0,1 0 0,-1 1 0,0-1 0,1 1 0,-1 0 0,0 0 0,0 0 0,0 1 0,0-1 0,-1 1 0,1 0 0,0 0 0,-1 1 0,-2-1-132,-82-1 1930,52 3-928,36-1-991,0-1-13,1 1-1,0 0 1,-1 0 0,1 0-1,0 0 1,-1 0 0,1 0 0,0 0-1,-1 0 1,1 0 0,-1 0-1,1 0 1,0 0 0,-1 1-1,1-1 1,0 0 0,-1 0-1,1 0 1,0 0 0,-1 0-1,1 1 1,0-1 0,0 0-1,-1 0 1,1 1 0,0-1-1,0 0 1,-1 0 0,1 1-1,0-1 1,0 0 0,0 1-1,-1-1 1,1 0 0,0 1-1,0-1 1,0 0 0,0 1 2,-1-1-58,1 1 1,0-1 0,0 1-1,0-1 1,-1 1-1,1-1 1,0 1-1,0 0 1,0-1 0,0 1-1,0-1 1,0 1-1,0-1 1,0 1-1,0-1 1,0 1 0,0-1-1,0 1 1,0 0-1,0-1 1,1 1-1,-1-1 1,0 1 0,0-1-1,1 1 1,-1-1-1,0 0 1,1 1-1,-1-1 1,0 1 0,1-1-1,-1 0 1,0 1-1,1-1 1,-1 0-1,1 1 1,-1-1 0,1 0-1,-1 0 1,1 1 57,21 6 274,-18-6-415,73 17-4,-47-13 159,0 2-1,-1 0 1,0 3-1,-1 0 1,0 2-1,22 12-13,-44-20 2,17 9 26,0 1 1,-1 1-1,-1 1 0,0 1 1,-1 1-1,-1 0 0,8 12-28,37 63-26,-59-88-39,-4-4 50,0 0 0,0 0 0,-1 0 0,1 0-1,0 0 1,-1 0 0,1 0 0,0 0 0,-1 0-1,0 0 1,1 0 0,-1 1 0,0-1 0,1 0 0,-1 0-1,0 0 1,0 1 0,0-1 0,0 0 0,0 0-1,0 1 1,0-1 0,-1 1 15,1-1-216,0-1-315,0 0 40,0 0 195,0 0 112,0-33 2102,0 24-971,0 6-818,-1 0 0,1-1 0,0 1 0,0 0 0,0-1 0,1 1 0,-1 0 0,1 0 0,0-1 0,0 1 0,0 0 0,0 0 0,1 0 0,-1 0 0,1 0 0,0 1 0,-1-1 0,1 0 0,0 1 0,2-2-129,10-11 61,-11 11-58,0 0-1,0 0 0,1 1 1,-1-1-1,1 1 0,-1 0 0,1 0 1,0 0-1,1 0 0,-1 1 1,0 0-1,1 0 0,-1 0 0,1 0 1,-1 1-1,1 0 0,0 0 1,0 0-1,0 0 0,0 1 0,0-1-2,-3 1-22,-1 0 0,1 0 0,0 0 0,0 0 0,0 0 0,0 0-1,0 0 1,0 0 0,0 1 0,0-1 0,0 1 0,-1 0-1,1-1 1,0 1 0,0 0 0,-1 0 0,1 0 0,0 0 0,-1 0-1,1 1 1,-1-1 0,1 0 0,-1 1 0,0-1 0,0 1 0,0-1-1,0 1 1,0 0 0,0-1 0,0 1 0,0 0 0,0 0-1,0 1 23,6 12-245,-1-2 36,0 0 1,2 0-1,-1-1 1,8 8 208,-13-17-137,1 0 1,-1 0 0,1 0 0,0-1-1,0 1 1,0-1 0,0 0 0,0 0-1,1 0 1,-1 0 0,1-1 0,-1 1 0,1-1-1,0 0 1,0 0 0,-1 0 0,1-1-1,0 1 1,3-1 136,0 1-48,0-1 0,0 0 1,-1 0-1,1-1 0,0 0 0,0 0 0,-1 0 0,1-1 1,-1 0-1,1 0 0,-1-1 0,0 0 0,0 0 0,2-2 48,-1 0 125,1 0-1,-1 1 0,1 0 1,0 0-1,0 0 0,0 1 0,1 0 1,-1 1-1,4-1-124,9 0 398,-1 1 0,1 1 1,10 1-399,-30 0 9,0 0 1,0 1 0,-1-1 0,1 0-1,0 0 1,0 1 0,0-1 0,0 1 0,0-1-1,0 1 1,0-1 0,-1 1 0,1-1-1,0 1 1,0 0 0,-1-1 0,1 1 0,0 0-1,-1 0 1,1-1 0,-1 1 0,1 0-1,-1 0 1,1 0-10,9 27 35,-6-16-62,24 74-1079,-20-62-1440,-4-12-1800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1:07.0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1285 147 6563,'0'0'688,"-33"-8"198,-1-2-571,1 0 90,-1 2 0,-1 1 0,1 1 0,-1 3 0,-16 0-405,-29 1 1491,-4 5-1491,54-1 228,0 1 0,0 2 1,1 2-1,-14 4-228,-1 3 152,0 3 1,2 1-1,0 1 1,1 3 0,2 2-1,0 1 1,1 1 0,-11 14-153,22-17 68,2 1 0,1 2 0,1 0 1,1 1-1,2 2 0,0 0 0,2 1 0,1 1 1,2 0-1,1 1 0,-4 15-68,5 0 74,2 1 0,2 0 0,2 0-1,2 1 1,3 0 0,1 17-74,1-36 21,1-1 1,1 1-1,1-1 0,1 1 1,2-1-1,1 0 0,2-1 1,0 0-1,2 0 0,1-1 1,6 8-22,-2-7 2,2-1-1,0-1 1,2-1 0,0 0-1,2-1 1,1-2 0,1 0 0,0-2-1,2 0 1,0-2 0,1-1 0,1-1-1,0-1 1,2-2 0,-1 0 0,1-3-1,1 0 1,0-2 0,0-1-1,28 2-1,-20-5-9,0-2-1,1-2 0,-1-1 0,1-2 0,6-3 10,-21 2-4,-1-2 1,1 0-1,-2-2 1,1 0-1,-1-2 1,0 0 0,-1-2-1,14-9 4,-7 1-2,-1-1 0,-2-2 0,0 0 0,-1-2 0,-1 0 0,-2-2-1,0-1 1,-2 0 0,-1-2 0,5-12 2,-6 7 20,-2-1-1,-2-1 1,-1 0-1,-2 0 1,-1-1-1,-2-1 1,-2 0-1,-1 0 1,-2-9-20,-1 4 81,-3 0 1,-1 0 0,-2 0-1,-2 0 1,-2 0-1,-2 1 1,-2 0-1,-1 1 1,-3 1-1,-1 0 1,-2 1 0,-2 1-1,-1 1 1,-25-31-82,28 41 63,-3 2 0,0 0 1,-1 2-1,-1 0 0,-2 2 1,0 0-1,-1 2 1,-2 1-1,1 2 0,-2 0 1,0 2-1,-1 1 0,-1 2 1,0 1-1,0 1 0,-1 2 1,0 1-1,-1 2 1,1 1-1,-24 1-63,32 2-28,14 0-81,0 1 1,0 0-1,0 0 0,0 1 0,0 1 0,0 0 0,0 0 109,10-2-168,1 1-1,-1-1 1,0 1 0,1-1-1,-1 1 1,0-1 0,1 1-1,-1-1 1,1 1-1,-1-1 1,1 1 0,-1 0-1,1-1 1,0 1-1,-1 0 1,1 0 0,0-1-1,-1 1 1,1 0 0,0 0-1,0-1 1,0 1-1,0 0 1,-1 0 0,1 0-1,1 0 169,-4 23-10146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22.7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232 0 4722,'0'0'6216,"0"0"-4076,0 0-1126,0 0-387,-21 4-72,21-4-555,-21 3 16,0 2 0,0 0 0,-8 4-16,25-7-19,0 0 0,0 1 0,0-1 0,0 1 0,0 0 0,1 1 0,-1-1 1,1 1-1,0-1 0,0 1 0,0 0 0,0 0 0,1 0 0,0 0 0,0 1 0,0-1 0,0 1 1,1-1-1,-1 1 0,1 0 0,0 3 19,-2 2-28,-2 17-67,0-1 0,2 1-1,1 0 1,1 0 0,3 21 95,-2-1-92,1-38 84,0 0 1,1 1-1,0-1 0,0 0 0,1 0 0,0 0 0,1 0 0,0-1 1,0 0-1,0 1 0,6 5 8,18 41-45,-26-51 67,0 0-1,-1 0 0,0 0 0,0 0 0,0 0 0,0 0 0,0 1 0,-1-1 0,0 0 0,0 0 0,0 0 0,0 1 0,-1-1 1,1 0-1,-1 0 0,-1 2-21,1-3 28,-1 0 0,0 0 0,1 0 0,-1-1 0,0 1 0,-1 0 0,1-1 1,0 0-1,-1 1 0,1-1 0,-1 0 0,0 0 0,0 0 0,0-1 0,0 1 0,0-1 0,0 0 1,-2 1-29,-1 0-101,-1 0 1,1 0 0,-1-1 0,0 0 0,1-1 0,-1 1-1,0-1 1,-1 0 100,4 0-388,3-10-5778,1-10-143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23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1 506 7075,'0'0'48,"0"0"160,0 0 443,38-6 214,122-25-268,-150 29-559,0 0 0,0-1 0,0 0-1,-1 0 1,1-1 0,-1-1 0,0 1 0,0-1-1,0-1 1,-1 0 0,0 0 0,0 0-1,-1-1 1,1 0 0,-1-1 0,5-7-38,-4 5 118,-2 3-62,0-1 0,-1 0 0,0 0 0,0-1 0,-1 0 0,0 1 0,-1-1 0,0-1 0,0 1 0,-1 0 0,1-7-56,1-14 441,-2 0 0,-1 0 0,-2-2-441,1 6 374,0 19-336,0 0-1,0 1 1,-1-1-1,0 1 0,0-1 1,-1 1-1,0-1 0,0 1 1,-2-4-38,3 7 54,-1 1-1,1-1 1,-1 1 0,0-1 0,0 1 0,0 0 0,0 0-1,0 0 1,-1 0 0,1 0 0,-1 1 0,1-1 0,-1 1-1,0-1 1,1 1 0,-1 0 0,0 0 0,0 0 0,0 1-1,0-1 1,0 1 0,-1-1-54,-6 0 236,0 0 1,0 0-1,0 1 0,-1 0 1,1 1-1,0 0 0,0 1-236,5-1 6,1 1 1,0-1-1,-1 1 0,1-1 0,0 1 0,0 0 0,0 1 1,0-1-1,1 1 0,-1 0 0,1 0 0,0 0 0,-1 0 1,1 0-1,1 1 0,-3 2-6,-1 3-32,1 1 0,-1 1 0,2-1-1,-1 1 1,1 0 0,1 0 0,0 0 0,1 0 0,-1 11 32,-1 16-116,3 0-1,2 14 117,-1-11-84,0-28 71,1 0 0,0-1 0,0 1-1,2-1 1,-1 1 0,2-1 0,0 0 0,0 0-1,6 10 14,-1-5-15,1-1 1,1 0-1,1-1 0,0 0 0,1-1 0,4 4 15,-4-5-158,1 0 0,0-1-1,1-1 1,1 0 0,0-1-1,2 1 159,-7-6-748,0 0 1,0 0-1,1-1 0,-1-1 0,1 0 0,0 0 1,0-1-1,0-1 0,0 0 0,2 0 748,6-1-5536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23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62 8260,'0'0'2513,"0"0"-280,0 0-411,0 0-963,0 0-120,-7-10-440,6 9-295,-1-3 8,0 1-1,0 0 0,-1-1 1,1 1-1,-1 0 0,1 0 1,-1 0-1,0 1 1,0-1-1,-1 1 0,1 0 1,0-1-1,-1 2 0,1-1 1,-1 0-1,0 1 0,1-1 1,-1 1-1,0 0 0,0 0 1,0 1-1,0-1 0,0 1 1,0 0-1,0 0 0,0 0 1,0 0-1,0 1 0,0 0-11,0 0-9,0 0 0,-1 1 0,1-1 0,0 1 0,0 0 0,1 0 0,-1 1 0,0-1 0,1 1 0,-1 0 0,1 0 0,0 0 0,0 0 0,-2 3 9,0 1-32,1-1 1,0 1-1,0 0 0,1 1 0,0-1 1,0 1-1,0-1 0,1 1 32,-3 16-99,1 0 0,1 0 0,2 0 0,0 22 99,1-43-100,-1 1 1,1-1-1,0 0 0,0 1 0,1-1 1,-1 1-1,1-1 0,0 0 0,0 1 1,0-1-1,0 0 0,0 0 1,1 0-1,-1 0 0,2 2 100,0-3-136,-1-1-1,1 1 1,0 0-1,0-1 1,-1 0 0,1 0-1,0 0 1,0 0-1,0 0 1,0-1 0,0 1-1,0-1 1,1 0-1,-1 0 1,0 0-1,0 0 1,1 0 136,16 0-636,-14 1 475,1-1 0,-1 1-1,0-1 1,1-1 0,-1 1-1,0-1 1,0 0 0,1-1-1,-1 1 1,0-1-1,0 0 1,-1-1 0,1 1-1,5-4 162,2-7 61,0 0 1,-1 0-1,0-2 0,-1 1 0,-1-1 0,0-1 0,-2 0 0,1 0 0,-2 0 0,5-16-61,-8 26 168,-4 8-174,0 0-1,0 0 0,1 0 1,-1 0-1,0 0 0,1-1 1,0 1-1,-1 0 0,1 0 1,0 0-1,0 0 0,0-1 0,1 2 7,2 5-99,4 13 35,2 6 8,1-1-1,5 8 57,-13-29-62,0 1-1,1 0 1,0-1-1,-1 0 1,2 0-1,-1 0 1,0 0 0,1-1-1,0 1 1,0-1-1,1 0 1,3 1 62,-7-4-32,0 1 0,0-1 1,0-1-1,1 1 0,-1 0 0,0 0 1,1-1-1,-1 0 0,1 1 0,-1-1 1,1 0-1,-1 0 0,1 0 0,-1-1 0,0 1 1,1 0-1,-1-1 0,1 0 0,-1 1 1,0-1-1,0 0 0,1 0 0,-1 0 1,0-1-1,0 1 0,0 0 0,0-1 1,0 0-1,-1 1 0,1-1 0,0 0 1,-1 0-1,2-1 32,4-8 67,0-1-1,0 1 1,-1-1 0,-1-1 0,4-11-67,4-8 508,-13 31-446,0 1 0,0-1-1,1 1 1,-1-1 0,0 1-1,1-1 1,-1 1-1,0-1 1,1 1 0,-1-1-1,0 1 1,1-1-1,-1 1 1,1 0 0,-1-1-1,1 1 1,-1 0-1,1-1 1,-1 1 0,1 0-1,-1 0 1,1-1 0,-1 1-1,1 0 1,0 0-1,-1 0 1,1 0 0,-1 0-1,1 0 1,0 0-1,-1 0 1,1 0 0,-1 0-1,1 0 1,0 0 0,-1 0-63,2 1 34,-1 0-1,0 0 0,1 0 0,-1-1 0,0 1 0,0 0 0,1 1 1,-1-1-1,0 0 0,0 0 0,0 0 0,0 1 0,0 0-32,12 23 37,0 2-1,-1 0 1,-2 0-1,-1 1 1,1 11-37,20 56-420,-30-96 448,0 1 0,0 0 0,0 0-1,0 0 1,0-1 0,1 1 0,-1 0 0,0 0 0,0 0 0,0 0 0,0 0-1,0-1 1,0 1 0,0 0 0,1 0 0,-1 0 0,0 0 0,0 0 0,0 0-1,0 0 1,0-1 0,1 1 0,-1 0 0,0 0 0,0 0 0,0 0 0,1 0 0,-1 0-1,0 0 1,0 0 0,0 0 0,0 0 0,1 0 0,-1 0 0,0 0 0,0 0-1,0 0 1,1 0 0,-1 0 0,0 0 0,0 0 0,0 0 0,0 1 0,1-1-1,-1 0 1,0 0 0,0 0 0,0 0 0,0 0 0,0 0 0,0 0 0,1 1-1,-1-1 1,0 0 0,0 0 0,0 0 0,0 0 0,0 1 0,0-1 0,0 0 0,0 0-1,0 0 1,0 0 0,0 1-28,7-22 21,-5 15 89,4-12 117,1 1 0,0-1 0,1 1 1,1 0-1,6-8-227,-10 18 43,-1 1 1,2 0 0,-1-1-1,1 2 1,0-1 0,0 1 0,0-1-1,1 2 1,0-1 0,0 1 0,0 0-1,1 0 1,-1 1 0,4-1-44,74-19-288,-48 14-4362,-29 8-273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25.0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196 651 7347,'0'0'4803,"0"0"-2442,0 0-987,0 0-555,-20-1-403,-6-1-339,-70-2-82,94 4-6,0 1 1,0-1-1,0 1 1,-1-1-1,1 1 1,0 0-1,0 0 0,0 0 1,0 0-1,0 0 1,0 0-1,1 1 1,-1-1-1,0 1 1,0-1-1,1 1 1,-1-1-1,1 1 0,0 0 1,-1 0-1,1 0 1,0 0-1,0 0 1,0 0-1,1 0 1,-1 0-1,0 0 1,1 1-1,-1-1 0,1 0 1,0 1 10,-3 12-105,1-1 0,1 1 0,0-1 1,1 6 104,0-18-6,0 8-22,-1 2 4,2 0-1,-1 1 0,1-1 0,1 0 0,3 10 25,-4-17-4,1-1 0,0 0 0,0 0 0,0 0 0,0 0 0,1 0 0,0-1 0,-1 1 0,1-1 0,1 1 0,-1-1 0,0 0 1,1 0-1,0-1 0,-1 1 0,1-1 0,3 2 4,5 1-127,0 0 1,0 0-1,0-1 0,1-1 1,0 0-1,-1-1 1,1 0-1,0-1 0,0-1 1,4 0 126,-7 0-68,-1 0 0,0-1 1,0 0-1,0-1 0,0 0 0,0 0 1,0-1-1,-1 0 0,1 0 0,-1-1 1,0 0-1,0-1 0,0 0 0,5-4 68,119-110-66,-114 102 74,-2 0 1,0-1 0,-1-1-1,0 0 1,-2-1 0,0 0-1,-2-2 1,0 1-1,-1-1 1,-1-1 0,-1 1-1,-1-1 1,-2-1 0,0 1-1,-1-1 1,-1 0-1,-1-9-8,1-100 342,-5-2-342,2 127 65,0 0-1,-1 0 1,0 1-1,0-1 1,-1 0 0,0 1-1,0-1 1,-1 1-1,0-1 1,0 1 0,-3-4-65,3 7 110,1 1 0,-1 0-1,0 0 1,0 0 0,0 0 0,0 1 0,0-1 0,-1 1 0,1 0 0,-1 0 0,0 0 0,1 1 0,-1-1 0,0 1 0,0 0 0,0 0 0,0 0 0,0 0 0,0 1-1,0 0 1,0-1 0,-3 2-110,6-1 9,-1-1 0,1 1 0,0 0 1,0 0-1,-1 0 0,1 1 0,0-1 0,0 0 0,-1 0 0,1 1 0,0-1 0,0 1 0,0-1 0,0 1 0,-1-1 0,1 1 0,0 0-9,-2 14-211,3-4 252,-2 356 3,4-190-82,-2-123-323,3 0 0,2-1 0,3 0 0,7 23 361,-15-75-23,0-1 0,0 1 0,0-1 0,0 1 0,1-1 0,-1 0 0,0 1 0,0-1 0,0 1 1,1-1-1,-1 1 0,0-1 0,0 0 0,1 1 0,-1-1 0,0 0 0,1 1 0,-1-1 0,0 0 0,1 0 0,-1 1 0,1-1 0,-1 0 0,1 0 0,-1 0 0,0 1 0,1-1 0,-1 0 0,1 0 0,-1 0 0,1 0 0,-1 0 0,1 0 0,-1 0 0,1 0 0,-1 0 0,1 0 0,-1 0 0,0 0 0,1 0 0,-1-1 0,1 1 0,-1 0 0,1 0 0,-1 0 0,0-1 0,1 1 0,-1 0 0,1 0 0,-1-1 0,0 1 0,1 0 0,-1-1 0,0 1 0,0 0 0,1-1 0,-1 1 23,19-22-389,12-31 300,-22 34 112,1 1 1,1 1 0,1 0-1,3-3-23,-12 17 16,0 1 0,1-1 0,-1 1 0,0 0-1,1 0 1,-1 0 0,1 1 0,0-1 0,0 1 0,-1 0-1,1 0 1,0 0 0,0 1 0,0-1 0,2 1-16,-3 0 14,-1-1 0,1 1 1,0 0-1,0 0 0,-1 0 1,1 1-1,0-1 0,-1 1 1,1-1-1,0 1 0,-1 0 0,1 0 1,-1 0-1,1 0 0,-1 1 1,0-1-1,0 1 0,1-1 1,-1 1-1,0 0 0,0 0 1,1 1-15,3 8 75,-1 0 1,0 0 0,0 1 0,-1-1 0,0 1 0,1 9-76,11 81 616,-5-27-466,-4-43-436,1 0-1,3 5 287,-4-25-2148,0-10-2606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25.5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95 415 10277,'0'0'1566,"0"0"-745,0 0-556,0 0-225,11-4-168,-4 2 111,-1 1 16,1-1 1,-1 0 0,0 0-1,0-1 1,0 1 0,0-1-1,0 0 1,-1-1 0,1 1-1,-1-1 1,0-1 0,0 1-1,3-4 1,-3-1 12,0-1 0,-1 1 1,0-1-1,-1 0 0,1 0 0,-2 0 0,0 0 0,0-1 0,-1 1 1,0-2-13,1-32 263,-3-37-263,0 28 210,1 50-185,0 0 0,0 0 0,-1 0 0,1 0 0,-1 0 0,0 1-1,1-1 1,-1 0 0,-1 1 0,1-1 0,0 0 0,0 1 0,-1 0 0,0-1 0,1 1 0,-1 0-1,0 0 1,0 0 0,0 0 0,0 0 0,-1 0 0,1 0 0,-1 1 0,1-1 0,-1 1 0,1 0-1,-1 0 1,0 0-25,-4-2 63,1 2 0,0-1 0,-1 1-1,0 0 1,1 0 0,-1 1-1,1 0 1,-1 0 0,0 0 0,1 1-1,-6 1-62,8-1-11,1 0-1,-1 1 1,1-1-1,0 1 0,-1 0 1,1 0-1,0 0 0,0 0 1,1 0-1,-1 1 1,0-1-1,1 1 0,-1 0 1,1 0-1,0 0 0,0 0 1,0 0-1,0 0 0,1 1 1,-2 2 11,-3 10-74,1-1 1,0 2-1,1-1 1,1 0 73,2-14-2,-8 58-145,3 1 1,3-1-1,3 48 147,1-58-35,-1-37 37,1-1 0,0 1-1,1 0 1,0-1-1,1 1 1,1-1 0,0 0-1,0 0 1,1 0 0,1-1-1,0 0 1,2 2-2,-3-5-20,0-1 1,1 0-1,-1 0 1,2-1-1,-1 1 1,1-1-1,0-1 1,0 1-1,0-1 1,1-1-1,0 1 1,0-1-1,0-1 1,0 1-1,1-1 1,0-1-1,3 1 20,-6-2-272,34 5-524,-13-12-2818,-10-10-2533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26.0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333 29 384,'0'0'4063,"0"0"-2873,0 0-477,0 0-164,0 0 150,6-5 488,19-14 601,-19 14 512,-9 5-489,-5 0-1666,0 1 1,1 0-1,-1 0 1,0 1-1,1 0 0,-1 0 1,1 1-1,0 0 1,0 0-1,0 0 0,0 1 1,0 0-1,1 1 0,0-1 1,0 1-1,0 1 1,-5 5-146,5-4-6,-1 1 0,1 0 1,1 1-1,-1-1 1,2 1-1,-1 0 0,1 0 1,0 1-1,1-1 1,0 1-1,1 0 0,0-1 1,0 1-1,1 2 6,-2 15-77,2 0-1,0 0 1,2 0 0,1 0-1,1-1 1,2 1 0,0-1-1,7 19 78,-7-30 45,-1 0 0,0 0 0,-1 0 0,-1 0 0,0 1 0,-1-1 0,-1 0 0,-1 16-45,0-28 36,0 1 0,0-1-1,-1 0 1,1 0-1,-1 0 1,1 0-1,-1 0 1,0 0 0,0 0-1,0-1 1,-1 1-1,1-1 1,-1 0-1,1 1 1,-1-1 0,0 0-1,0 0 1,0-1-1,0 1 1,0-1-1,0 1 1,-1-1-36,-15 7 5,0-1 0,0-1 0,-7 1-5,20-5-53,-45 5-1146,29-6-2973,17-1-2578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2:08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0 176 11269,'0'0'2489,"0"0"-1027,0 0-963,0 0-584,32-17-193,7-6 223,18-9-35,2 2 1,14-3 89,-56 26-11,0 0 1,1 1 0,-1 0 0,1 2 0,0 0-1,1 1 1,-1 1 0,0 1 0,1 0 0,-1 1 0,11 2 10,-26-1-12,-1 0 1,1 0 0,0 0-1,0 0 1,-1 1 0,1-1 0,-1 1-1,1-1 1,-1 1 0,1 0-1,-1 0 1,0 0 0,0 0-1,0 0 1,0 1 0,-1-1 0,1 1-1,0-1 1,-1 1 0,0 0-1,0-1 1,0 1 0,0 0 0,1 2 11,2 10 2,-1 0 0,0 0 1,-1 1-1,0 4-2,-2-13-8,6 105 394,-6 65-386,-1-138 89,-1 10-36,-3-1 1,-2 1-1,-7 25-53,-43 142 52,14-59-381,36-126 20,-15 48-2213,22-77 2270,-1-1 0,0 1 0,1-1 0,-1 0-1,0 1 1,0-1 0,0 0 0,0 1 0,0-1 0,0 0 0,0 0 0,0 0 0,-2 1 252,3-2-70,-1 0 0,0 1 1,1-1-1,-1 0 1,0 0-1,1 0 1,-1 0-1,0 0 1,1 0-1,-1 0 0,0 0 1,1 0-1,-1 0 1,0 0-1,0 0 1,1 0-1,-1-1 1,1 1-1,-1 0 0,0 0 1,1-1-1,-1 1 1,1 0-1,-1-1 1,0 1-1,1-1 1,-1 1-1,1-1 1,-1 1-1,1-1 0,0 1 1,-1-1-1,1 1 1,0-1-1,-1 0 1,1 0 69,-13-21 171,1 0 0,1-1 0,1-1 0,-3-12-171,-11-27 751,12 36-350,-2-7 2035,-2 0-1,-9-13-2435,24 47 66,1-1 0,-1 1 0,1-1 1,-1 0-1,1 1 0,-1-1 0,1 0 0,0 1 1,-1-1-1,1 0 0,0 1 0,0-1 0,0 0 1,-1 0-1,1 1 0,0-1 0,0 0 0,0 0 1,0 0-1,0 1 0,1-1 0,-1 0 1,0 0-1,0 1 0,0-1 0,1 0 0,-1 1 1,0-1-1,1 0 0,-1 0 0,0 1 0,1-1 1,-1 1-1,1-1 0,-1 0 0,1 1 1,0-1-68,30-10-358,-17 7 531,452-110-274,-312 81-1271,-83 17-4059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2:09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85 128,'0'0'720,"0"0"17,0 0-201,0 0 1468,0 0 4799,-29-10-4786,-88-32-1353,88 31-301,29 11-372,0-1 0,0 0 0,0 1 1,0-1-1,0 0 0,0 1 0,1-1 1,-1 1-1,0-1 0,0 0 0,1 1 1,-1-1-1,0 1 0,0-1 0,1 1 1,-1-1-1,1 0 0,-1 1 0,1 0 1,-1-1-1,1 1 0,-1-1 0,1 1 1,-1 0-1,1-1 0,-1 1 0,1 0 1,-1-1-1,1 1 0,0 0 9,21-2-38,-12 2 0,202-4-150,-143 4 157,-62 0 40,1 0 0,0 1-1,0 0 1,-1 0 0,1 1-1,-1 0 1,1 0 0,6 3-9,-10-3-2,-1 0 1,0 0-1,1 0 0,-1 0 0,0 1 1,0-1-1,0 1 0,0 0 1,-1 0-1,1 0 0,-1 0 0,0 0 1,0 0-1,0 1 0,0-1 1,0 1-1,-1 0 0,1-1 0,-1 1 2,2 14-96,0 0 0,-1 1-1,-1-1 1,-1 0 0,0 0-1,-1 1 1,-1-1-1,-3 8 97,1-8-142,0-1-1,-2 0 0,0 0 1,-1-1-1,-8 15 143,-50 79-386,40-70 376,-19 28-73,22-36 378,2 0-1,1 1 1,1 1 0,-1 9-295,17-37 213,0 1-1,0-1 1,0 1-1,1 0 1,0-1-1,0 3-212,1-7 15,0 0 1,0 0-1,0 0 0,0 0 0,0 0 1,1 0-1,-1 0 0,1 0 0,-1 0 1,1 0-1,0-1 0,0 1 0,0 0 1,0 0-1,0-1 0,0 1 0,0 0 0,0-1 1,1 1-1,-1-1 0,0 0 0,1 1 1,-1-1-1,2 1-15,7 2 4,0 1 1,0-1-1,0-1 1,1 0-1,-1 0 1,1-1-1,0 0 1,1-1-5,97 4 125,-86-4-81,-4-1-27,60 1-1786,50-6 1769,-123 5-460,-1-1 1,1 0 0,0-1 0,0 1 0,-1-1-1,1 0 1,-1-1 0,0 1 0,2-2 459,31-21-7059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2:11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1 212 9316,'0'0'1745,"0"0"309,0 0-61,0 0-648,0 0-1068,4 0-253,6-1-39,1 0-1,-1-1 0,0 0 0,0 0 0,0-1 1,-1 0-1,1-1 0,1-1 16,79-41 77,-44 20-68,7-2 14,-23 11-1,1 1-1,0 1 1,1 2 0,1 1-1,2 0-21,-33 12-2,-1-1 1,1 1-1,-1-1 0,1 1 0,0-1 1,-1 1-1,1 0 0,-1 0 1,1-1-1,0 1 0,-1 1 1,1-1-1,0 0 0,-1 0 0,1 0 1,-1 1-1,1-1 0,-1 1 1,1-1-1,-1 1 0,1 0 0,-1 0 1,1 0-1,-1-1 0,0 1 1,1 0-1,-1 1 2,1 1-5,-1 0 1,0 0-1,-1 1 0,1-1 1,-1 0-1,1 0 1,-1 1-1,0-1 0,0 0 1,0 0-1,-1 2 5,1 12 46,-3 24 6,-2-1-1,-1 0 0,-2 0 0,-2 0 0,-11 25-51,8-26-452,2 1 0,2 0 1,1 1-1,2-1 0,0 30 452,6-37-2143,1-27-1322,2-6-1044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2:11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33 103 1601,'0'0'6421,"0"0"-4598,0 0-1218,0 0-261,-5 42-34,-17 137-9,20-164-277,0 0-1,1 0 0,0 1 0,1-1 1,1 0-1,1 0 0,0 0 1,2 5-24,-3-17 4,0 0 0,0 0 0,1 0 0,-1-1 0,1 1 0,0-1 1,0 1-1,0-1 0,0 0 0,0 1 0,0-1 0,1 0 0,-1-1 0,1 1-4,2 1 3,1 0-1,-1 0 1,1-1-1,0 0 1,0 0-1,0 0 1,0-1-1,2 0-2,2 1 8,0-1 0,0 0 0,0 0-1,1-1 1,-1-1 0,0 1-1,0-2 1,0 0-8,-4 1 33,0-1 1,0 0-1,0 0 0,0-1 0,0 0 0,-1 0 1,0 0-1,1 0 0,-1-1 0,0 0 0,0 0 1,-1-1-1,2-1-33,5-8 221,0 0 0,-1 0 0,-1 0 0,-1-1 0,0-1 1,-1 0-1,0 0 0,-1 0 0,-1-1 0,3-15-221,-3 0 417,0 0 0,-3 0 0,0 0-1,-2 0 1,-2-14-417,2 43 35,-1-1-1,1 1 1,-1 0 0,0 0-1,0-1 1,0 1-1,0 0 1,0 0 0,-1 0-1,1 0 1,-1 0-1,0 1 1,0-1 0,0 0-1,0 1 1,0 0-1,-1-1 1,1 1 0,-1 0-1,1 0 1,-1 0-35,-3-1 29,-1-1 0,1 2 0,-1-1-1,1 1 1,-1 0 0,0 0 0,0 0 0,0 1 0,0 0 0,-1 1-29,-7-1-120,0 1 1,0 0 0,1 1-1,-1 1 1,0 0 0,0 1-1,1 1 1,-1 0 0,-1 2 119,12-4-203,0 0 1,0 1-1,0 0 1,0-1-1,0 2 1,1-1-1,-1 0 1,1 1-1,0-1 1,0 1 202,-30 36-3890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9:55.5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70 4178,'133'-34'0,"-63"18"-736,-12 5-161,-21 2 1,-22 9 15,-15 0 769,0 0-544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0:02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529 1 416,'0'0'616,"0"0"-362,0 0 538,0 20 2199,0-4-2456,1-10-469,-1 0-1,1 0 0,-1 1 0,-1-1 1,1 0-1,-1 0 0,0 0 1,-1 0-1,1 0 0,-1 0 0,0 0 1,-1 0-1,1-1 0,-1 1 0,0-1 1,-1 0-1,1 0 0,-1 0 1,0 0-1,0 0-65,-25 22 33,-1-1 1,-1-1-1,-1-2 0,-2-1 1,0-2-1,0-1 0,-2-2 1,-37 13-34,57-26-970,-1-1 1,0 0-1,1-2 1,-1 0-1,0 0 1,-8-2 969,1 0-821,15 1 394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0:02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1 0,'0'0'1091,"0"0"547,0 0 3175,-9 20-3460,-30 66-1252,33-73 98,0 2-1,1-1 0,1 0 1,0 1-1,1 0 0,1 0 1,0 0-1,1 0 1,1 0-1,0 0 0,2 11-198,-2-20 11,1 0-1,0-1 1,1 1 0,-1-1-1,1 1 1,0-1-1,1 0 1,-1 0-1,1 0 1,0 0-1,0 0 1,0 0-1,1-1 1,0 0-1,0 1 1,0-2-1,0 1 1,1 0-1,-1-1 1,1 0-1,0 0 1,0 0-1,0 0 1,5 1-11,5 2-160,1-1 0,-1-1 0,1 0 0,0-1 0,0 0 0,0-2 0,0 0 0,6 0 160,-6-1-1135,0 0 0,1-1 0,-1-1 0,0-1 0,0 0 0,0-1 0,5-2 1135,-17 4-275,0 0 0,-1 0 0,1-1 1,0 1-1,-1-1 0,0 0 0,0 0 0,2-1 275,-5 4-7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0:29.5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677 3 1585,'0'0'699,"0"0"-481,0 0-63,0 0 478,0 0 428,0 0-276,0 0-286,0 0-38,0 0 70,0 0 69,0 0-29,0 0-19,0 0-488,0 0-1,0-1 1,1 1-1,-1 0 1,0 0-1,1-1 0,-1 1 1,0 0-1,1 0 1,-1 0-1,1 0 1,-1 0-1,0-1 0,1 1 1,-1 0-1,0 0 1,1 0-1,-1 0 0,1 0 1,-1 0-1,0 0 1,1 0-1,-1 0 1,0 1-1,1-1 0,-1 0 1,1 0-1,-1 0 1,0 0-1,1 0 0,-1 1 1,0-1-1,1 0 1,-1 0-1,0 1 1,0-1-1,1 0 0,-1 0 1,0 1-1,0-1 1,1 0-1,-1 1 0,0-1 1,0 0-1,0 1 1,0-1-1,1 1 1,-1-1-64,-1 16 226,-1-1 0,0 0 0,-1 1 0,-1-1 0,0 0 0,-1-1 0,-5 12-226,-16 30 375,-12 18-375,31-61 129,-110 182 2166,-122 156-2295,181-269 125,38-53-72,-52 68 77,60-81-111,-2-1 1,0-1 0,0-1-1,-16 12-19,31-23-6791,6-2 4763,-5 0 1789,-1-1-1,1 1 0,-1 0 0,1-1 1,-1 1-1,1-1 0,-1 0 0,1 0 1,-1 1-1,0-1 0,2-1 240,10-16-4338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0:29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 7331,'0'0'673,"0"0"-182,0 0-249,0 0 14,0 0 321,3-5 36,13-13-386,-15 17-245,1 0-1,-1 0 1,1 1-1,0-1 1,-1 0-1,1 1 1,0-1-1,0 1 1,0 0-1,-1-1 1,1 1-1,0 0 1,0 0-1,0 0 1,-1 0 0,1 1-1,0-1 1,0 0-1,0 1 19,5 0-49,0-1 53,0 1 0,0 0 0,0 0 0,0 1 0,-1 0 0,1 0 0,0 0 0,-1 1 0,0 0 0,0 1 0,0-1 0,0 1 0,4 3-4,11 10 234,-1 1 1,-1 1-1,0 1-234,-6-5 149,69 72 637,-4 5 1,-5 2-1,48 82-786,-100-138 142,-2 1 0,-2 1 0,-1 0-1,-2 1 1,5 28-142,-18-66-106,-2-14-2730,-6-9-296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0:30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9124,'0'0'1209,"24"9"-929,7 2-90,0 2 0,0 2 1,-1 0-1,-1 2 0,-1 2 1,5 4-191,187 163 2294,21 16-1303,-183-159-853,1-2-1,2-3 0,26 10-137,87 32 294,-173-80-118,-1 0 336,0 0 126,0 0-198,0 0-64,0 0-50,0 0-73,0 0 3,0 0-66,0 0-9,0 0-61,0 0 22,0 0 58,0 0-62,0 0 1,0 0 0,0 0-30,0 0-31,0 0 4,0 0-28,0 0-20,0 0-4,0 0-9,0 0 6,0 0-9,0 0 1,0 0 2,0 0-23,0 0 12,0 0 9,0 0 0,0 0-30,0 0 30,0 0-1,0 0-2,0 0-5,0 0-16,0 0 15,0 0 1,0 0-22,0 0 3,0 0 24,0 0-24,0 0-18,0 0-70,0 0-230,0 0-573,0 0-760,0 0-1631,0 0-2323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39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642 14 7491,'0'0'2276,"0"0"-766,0 0 104,0 0-515,0 0-184,0 0-13,4-14-216,-4 51-597,0 16-205,4 29 116,17 88-24,6 75 56,-3 66 43,94 1920-110,-99-610-512,-36-1166-168,-52 285 715,-232 1292-645,135-948 717,77-492-11,9-50-69,15-56 3,18-65-6,26-72-98,17-78-473,7-97-1344,-3-172 1774,0 1 0,0-1 0,0 0 0,1 0 0,-1 0-1,1 0 1,-1 1 0,1-1 0,0 0 0,0 0 0,0 1 152,0-3-60,-1 0 0,0 0-1,1 0 1,-1 0 0,0 0 0,1 0-1,-1 0 1,0 0 0,1 0 0,-1 0-1,1 0 1,-1 0 0,0 0 0,1 0-1,-1 0 1,0-1 0,1 1 0,-1 0-1,0 0 1,1 0 0,-1 0 0,0-1-1,0 1 1,1 0 0,-1 0 0,0-1-1,0 1 1,1 0 0,-1-1 0,0 1-1,0 0 1,0-1 0,1 1 0,-1 0-1,0-1 1,0 1 60,33-58-5472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41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711 52 4642,'0'0'947,"0"0"227,0 0-101,0 0-92,0 0-132,0 0-193,-8-9 75,-25-27-64,33 35-658,0 1-1,-1-1 1,1 1 0,0 0-1,0-1 1,0 1 0,-1 0-1,1-1 1,0 1 0,-1 0-1,1-1 1,0 1 0,-1 0-1,1 0 1,0 0 0,-1-1-1,1 1 1,0 0 0,-1 0-1,1 0 1,-1 0 0,1-1-1,0 1 1,-1 0 0,1 0-1,-1 0 1,1 0 0,0 0 0,-1 0-1,1 0 1,-1 0 0,1 0-1,-1 0 1,1 1 0,-1-1-9,-2 14 123,2-6-35,-31 241 174,7 75-262,19-227 5,-21 653 11,27 12 14,2-303-15,-3 12-44,-7 54 26,-58 567 42,21-416 23,-32 1244 304,14-259-89,60-1610-277,-41 710-33,-28-14-246,25-466-799,36-231-389,-2 0 0,-19 43 1467,31-90-201,0 0 1,-1 0-1,1 0 1,-1 0-1,1-1 1,-1 1-1,0-1 1,0 1-1,0-1 1,0 0-1,-1 1 201,2-3-121,0 1-1,0-1 0,0 1 1,1-1-1,-1 0 1,0 0-1,0 1 0,0-1 1,0 0-1,0 0 0,0 0 1,0 0-1,0 0 0,0 0 1,0 0-1,0 0 0,0-1 1,0 1-1,0 0 122,-41-16-3986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45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124 322 11557,'0'0'363,"0"0"-379,0 0-160,0 0 240,19-16 13,-2 2-42,-7 6-3,0 0 0,-1-1 0,0 1-1,0-2 1,-1 1 0,0-1 0,-1-1-1,0 1 1,-1-1 0,0 0 0,2-6-32,-3 5 96,-1 1 0,0-1 0,0 0 0,-1-1 0,-1 1 0,0-1 0,-1 1 0,0-1 0,-1 0 0,0 1 0,-1-3-96,1 14 27,-1 0-1,1 0 1,-1 0-1,1 0 1,-1 0-1,0 0 1,1 0-1,-1 0 1,0 0-1,1 0 1,-1 1-1,0-1 1,0 0-1,0 1 1,0-1-1,0 0 1,0 1-1,0-1 1,0 1-1,0 0 1,0-1-1,0 1 1,0 0-1,0 0 1,0-1-1,0 1 1,-1 0-27,-35-1 675,30 1-487,-3 0-111,1 0 0,0 0-1,-1 1 1,1 1-1,0-1 1,0 2 0,-5 1-77,8-2 9,0 1 0,1 0 0,-1 1 0,1-1 1,0 1-1,0 0 0,0 0 0,0 1 1,1-1-1,0 1 0,-3 4-9,-1 3 14,-1 0 0,2 1 0,0 0 0,0 0 1,2 1-1,-1-1 0,2 1 0,0 1 0,0-1 0,2 1 0,-1 0-14,0 21-57,1 0-1,1 1 1,2-1-1,2 0 58,-2-29-22,0-1 0,0 1 0,1-1 0,0 1 0,1-1 0,-1 0 0,1 0 0,0 0 0,0-1 0,1 1 0,0-1 0,0 0 0,0 0 0,1 0 0,-1 0 0,1-1 0,0 0 0,1 0 0,-1 0 0,1 0 0,-1-1 0,1 0 0,0 0 0,0-1 0,3 1 22,4 2-683,1-1 0,0 0-1,0-1 1,0 0-1,0-1 1,0-1-1,1 0 1,-1-1 0,0-1-1,1 0 1,6-2 683,5-6-4408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46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444 15 5955,'0'0'4853,"0"0"-2460,0 0-1035,0 0-305,0 0-298,-39-4-408,39 4-347,-58-6 187,-48 1-187,99 5 5,0 1 0,0-1 1,1 1-1,-1 1 0,0-1 0,0 1 0,1 0 1,-1 1-1,1-1 0,0 1 0,0 0 1,0 1-1,0 0 0,0 0 0,1 0 0,0 1 1,-1-1-1,2 1 0,-4 4-5,-4 3 0,2-2-15,1 0 0,0 0 1,1 1-1,0 0 0,1 0 0,0 1 0,0 0 1,2 0-1,-1 0 0,2 1 0,-1 2 15,-1 9-75,1 1-1,2 0 0,0 0 0,2 0 0,1 14 76,0-37-32,0 0-1,0-1 1,0 1 0,1 0-1,-1 0 1,1 0 0,-1 0-1,1-1 1,-1 1-1,1 0 1,0-1 0,0 1-1,0-1 1,0 1-1,0-1 1,0 1 0,1-1-1,-1 1 1,0-1 0,1 0-1,-1 0 1,1 0-1,-1 0 33,4 2-97,-1-1-1,1 0 0,-1 0 1,1-1-1,0 1 0,0-1 1,0 0-1,0 0 0,1-1 98,15 2-545,0-2 0,0 0-1,21-4 546,-35 3-101,0-1 0,0 1 1,0-1-1,0-1 0,0 0 0,-1 1 0,1-2 0,-1 1 1,0-1-1,0 0 0,0 0 0,0-1 0,-1 0 1,3-3 100,11-12-159,-2 0 0,-1-2 0,6-8 159,20-29 98,-32 53 3028,-6 13-1869,-2 26-1544,-2-9 422,2-16-145,-1 0 0,2-1 0,-1 1 0,1 0 0,1-1 0,-1 0 0,1 0 0,0 0 0,1 0 0,-1-1 0,1 0 0,5 5 10,-5-7-380,-1 1 0,0-1 0,1-1 0,0 1 0,0-1 0,0 1 0,1-2-1,-1 1 1,1 0 0,-1-1 0,1 0 0,0-1 0,0 1 0,0-1 0,0 0 0,0 0-1,1-1 381,14 0-4175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46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1 140 12534,'0'0'2046,"0"0"-1027,0 0-696,0 0-158,0 0-319,0 16-167,-1 39-32,3 138-339,-2-193 688,5 31-484,-5-30 378,0 0 0,1-1 0,-1 1 0,1 0-1,-1-1 1,1 1 0,-1 0 0,1-1 0,-1 1 0,1-1-1,0 1 1,-1-1 0,1 1 0,0-1 0,-1 1-1,1-1 1,0 0 0,-1 1 0,1-1 0,0 0 0,0 1-1,0-1 1,-1 0 0,1 0 0,0 0 0,0 0 0,0 0-1,0 0 1,-1 0 0,1 0 0,0 0 0,0 0-1,0-1 111,0 1-79,-1 0 0,1 0-1,0-1 1,-1 1-1,1 0 1,-1 0-1,1-1 1,-1 1 0,1 0-1,-1-1 1,1 1-1,-1-1 1,1 1 0,-1-1-1,1 1 1,-1-1-1,0 1 1,1-1-1,-1 1 1,0-1 0,1 0-1,-1 1 1,0-1-1,0 1 1,0-1-1,1 0 81,9-33-98,-1-1 0,-2-1 0,-2 1 0,-1-1 0,0-20 97,9-77 2416,-12 130-2316,-1 0 0,1 0-1,0 0 1,0 0 0,0 0 0,0 0 0,1 1-1,-1-1 1,1 0 0,-1 1 0,1-1 0,0 1-1,0-1 1,0 1 0,1 0 0,-1 0-1,0 0 1,1 0 0,-1 0 0,1 1 0,0-1-1,0 1 1,-1 0 0,1-1 0,0 1 0,1 0-100,8-1-596,0-1 0,0 2 1,-1-1-1,1 2 1,12 0 595,-17 0-601,9 0-2302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1:40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4610,'0'0'176,"0"0"-176,0 0-1248,0 115-2050</inkml:trace>
  <inkml:trace contextRef="#ctx0" brushRef="#br0" timeOffset="1">68 1032 2209,'0'0'128,"0"0"-128,5 164-1409,-5-152 481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47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16 11317,'0'0'2180,"0"0"-1342,0 0-449,0 0 393,0 0-513,-4-3-146,2 2-114,0-1 0,0 1 0,1 0 0,-1 0 0,0 0 0,0 0 0,-1 0 0,1 0 0,0 0 0,0 1 0,0-1 0,0 1 0,-1 0 0,1-1 0,0 1 0,0 0 0,-1 1 0,1-1 0,0 0 0,0 0 0,0 1 0,-1 0 0,1-1 0,0 1 0,0 0 0,0 0 0,0 0 0,0 0 0,0 0 0,0 1 0,1-1 0,-1 0 0,0 1 0,1-1 0,-1 1 0,1 0 0,-1 0 0,1 0 0,0-1 0,0 1 0,0 0 0,0 0 0,0 0 0,0 1-1,1-1 1,-1 0-9,-4 16-64,1 0-1,0 0 0,2 1 1,0-1-1,1 1 0,1-1 0,1 1 1,1 4 64,-1 30-336,-1-48 276,1 1 0,-1-1 0,1 1 0,0-1 0,0 0 0,0 1 0,1-1 0,0 0 0,0 0 0,0 0 0,1 0 0,0-1 0,0 1 0,0-1 0,0 1 0,1-1 0,-1 0 0,1 0 0,0 0 0,0-1 0,1 0 0,-1 0 0,1 0 0,0 0 0,-1 0 0,1-1 0,0 0 0,1 0 0,-1 0 0,0-1 0,0 0 0,1 0 0,2 0 60,16 1-1528,-1-1-1,13-1 1529,-17-1-942,-18 2 759,0-1 0,0 0 0,1 0 0,-1 0 1,0 0-1,0 0 0,0 0 0,1 0 0,-1-1 0,0 1 0,0 0 0,0-1 0,0 1 0,1-1 1,-1 1-1,0-1 0,0 1 0,0-1 183,12-24-6075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47.7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0 665 8564,'0'0'1427,"0"0"-981,0 0-299,0 0 167,11-10-212,-1 1-100,0-1 1,-1 0 0,0-1-1,-1 0 1,0 0 0,-1-1-1,-1 0 1,5-9-3,3-18 252,-2-1 1,-2 0-1,-1 0 1,-2-1-1,-2 0 1,-1 0-1,-3 0 1,-1-5-253,1 14 201,0 18-162,-1-1-1,0 0 0,-1 1 1,-1-7-39,2 18 34,-1 0 0,1 0 0,-1 0 1,0 0-1,0 0 0,-1 0 1,1 0-1,0 0 0,-1 1 1,0-1-1,1 0 0,-1 1 1,0-1-1,0 1 0,-1 0 1,1 0-1,0 0 0,-1 0 1,0 0-1,1 0 0,-1 1 0,0-1-34,-1 0 335,0 0 0,0 1-1,0 0 1,0-1 0,-1 1 0,1 0-1,0 1 1,-1-1 0,-2 1-335,6 1 0,0 0 1,1-1 0,-1 1-1,0 0 1,1 0 0,-1 0 0,1-1-1,-1 1 1,1 0 0,-1 0 0,1 0-1,0 0 1,0 0 0,-1 0-1,1 0 1,0 0 0,0 0 0,0 0-1,0 0 1,0 0 0,0 1-1,0 3-10,-19 174-872,8 1 0,9 83 882,2-261 6,-1 7-194,1 0 0,1 0-1,-1 0 1,1 0-1,1 0 1,0 0 0,0 0 188,-1-7-119,0 0 0,0 0 1,0-1-1,0 1 0,1 0 1,-1 0-1,0-1 0,1 1 1,-1 0-1,1-1 0,0 1 1,0-1-1,-1 0 0,1 0 1,0 0-1,0 0 0,0 0 1,0 0-1,0 0 0,0-1 1,0 1-1,1 0 0,-1-1 1,0 0-1,0 0 0,0 0 1,0 0-1,1 0 0,0 0 119,220-4-344,-220 5 375,-1-1 0,1 1 0,0 0 0,-1 0 0,1 0 0,-1 0 0,1 0 0,-1 1 0,0-1 0,1 1 0,-1-1-1,0 1 1,0 0 0,0 0 0,0 0 0,0 0 0,-1 0 0,1 1 0,-1-1 0,1 0 0,-1 1 0,0-1 0,0 1 0,0-1 0,0 1 0,0 0 0,-1 0-31,6 16 335,-1 0-1,-1 0 1,1 11-335,-5-26 81,12 97-983,-3 24 902,-9-91-2729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48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1 619 10293,'0'0'2393,"0"0"-707,0 0-176,0 0-571,0 0-939,3-4-835,194-199-312,-97 90 268,-39 41 379,3 3 1,52-43 499,-111 107-7,0 1 1,0 0-1,1 0 1,-1 0 0,1 0-1,-1 1 1,1 0-1,0 0 1,1 1 0,-1 0-1,0 0 1,1 0-1,-1 1 1,1 0 0,0 0 6,-6 1 4,-1 0 0,0 0 0,1 0 0,-1 0 0,1 0 0,-1 0 0,0 0 1,1 0-1,-1 0 0,1 0 0,-1 0 0,0 0 0,1 0 0,-1 1 1,0-1-1,1 0 0,-1 0 0,0 0 0,1 1 0,-1-1 0,0 0 1,1 0-1,-1 1 0,0-1 0,0 0 0,1 1 0,-1-1 0,0 0 0,0 1 1,0-1-1,1 0 0,-1 1 0,0-1 0,0 0 0,0 1 0,0-1 1,0 1-1,0-1 0,0 0 0,0 1 0,0-1 0,0 1 0,0-1 0,0 0 1,0 1-1,0-1 0,0 1 0,0-1 0,0 0 0,-1 1 0,1-1-4,0 5 99,0 43 510,0 45-100,-3-1 0,-9 38-509,-45 210-3220,48-300-867,4-23-2206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50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443 155 6883,'0'0'1067,"0"0"131,0 0 117,0 0 62,0 0 93,-17-25-432,-3-5-495,-1 2 0,-14-14-543,32 39 49,0 0 0,0 0 0,-1 1 0,1-1 0,-1 1-1,1 0 1,-1 0 0,0 1 0,0-1 0,0 1 0,0-1 0,0 1 0,0 1 0,0-1 0,0 0 0,0 1 0,0 0 0,-1 0 0,1 0 0,0 1 0,0-1 0,-2 1-49,-13 1 83,-1-3 130,10 1-152,0 0-1,0 0 0,0 1 1,0 0-1,-6 2-60,13-2 2,0 0-1,0 0 1,0 0 0,1 1-1,-1-1 1,0 1 0,1-1-1,-1 1 1,1 0 0,-1 0 0,1 0-1,0 1 1,0-1 0,0 0-1,0 1 1,0 0 0,0-1-1,1 1 1,-2 2-2,-1 8-13,0 0 0,0 0 0,2 0 0,-1 0 0,2 1 0,0-1 0,0 0-1,1 1 1,2 10 13,-1 14-77,-3 5 62,3 0 1,2 1-1,1-1 0,3 0 0,8 29 15,29 60 64,20 35-64,-58-151 15,-1 1 0,0-1 1,-2 1-1,0 0 0,-1 0 1,0 0-1,-2 0 0,0 12-15,0-25 24,-1 0 0,0 0 0,0-1-1,0 1 1,-1 0 0,1 0-1,-1-1 1,0 1 0,1 0-1,-2-1 1,1 0 0,0 0 0,-1 1-1,0-1 1,1-1 0,-1 1-1,0 0 1,-1-1 0,1 1-1,-3 0-23,-10 8 103,-2-1 0,1-1 0,-12 5-103,25-13 5,-58 20-53,4-1-5318,56-19 940,2-1-2411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51.3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390 0 9796,'0'0'1086,"0"0"542,0 0-494,0 0-385,0 0-162,0 0-437,-33 0-62,-36 1-64,-1 2-24,66-2 9,-1-1 1,1 1 0,-1-1 0,1 1 0,0 1 0,-1-1 0,1 0-1,0 1 1,0 0 0,0 0 0,0 1 0,0-1 0,0 1-1,1-1 1,-1 1 0,1 0 0,0 1 0,0-1 0,0 0-1,0 1 1,0 0 0,1 0 0,0 0 0,-1 1-10,-1 5-3,1 0 0,0 1 1,1-1-1,0 0 0,1 1 0,0-1 1,1 1-1,0-1 3,0-4-30,-2 36 17,2 1 1,1-1-1,3 0 1,1 1-1,2-1 1,8 22 12,7 11 58,5 35-58,-23-85 18,0 0 1,-1 0-1,-2 1 0,-1-1 1,-1 1-1,-2 10-18,2-32 11,0-1 0,0 1 0,0-1 0,-1 1-1,1-1 1,-1 1 0,0-1 0,0 0 0,0 0 0,0 0 0,-1 0-1,1 0 1,-1-1 0,0 1 0,0-1 0,0 1 0,0-1 0,-1 0-11,-10 7 111,0-2 1,-1 1 0,-9 2-112,12-5 24,5-2-80,0-1 0,0 1 0,0-1 0,0-1 0,-1 1 0,1-1 0,-1 0 0,1-1 0,-5 0 56,11-5-1846,3-45-6886,9 25 3916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52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151 384 10725,'0'0'2236,"0"0"-1393,0 0-710,0 0-202,0 0-102,27-9 83,-27 9 88,35-11-171,0-2 0,10-6 171,-39 16-91,0-1 0,0 0 0,0 0-1,0-1 1,0 0 0,-1 0-1,0 0 1,0-1 0,0 1-1,-1-1 1,0-1 0,0 1 0,-1 0-1,1-1 1,-1 0 0,-1 1-1,1-2 92,2-3 34,0-3-58,-1-1-1,0 0 1,-1 0-1,0 0 0,-1 0 1,-1 0-1,0 0 1,-1-1-1,-1 0 25,1 13 46,0 0-1,-1 0 1,1 0 0,-1 0-1,1 1 1,-1-1 0,0 0 0,0 1-1,0-1 1,-1 1 0,1-1-1,0 1 1,-1-1 0,0 1 0,1 0-1,-1 0 1,0 0 0,0 0-1,0 0 1,-1 0 0,1 0 0,0 1-1,-1-1 1,1 1 0,-1 0-1,1 0 1,-1 0 0,0 0-1,1 0 1,-1 0 0,0 1 0,0-1-1,-1 1-45,-14-3 490,-1 2 1,1 0-1,-1 1 0,-18 2-490,14-1 325,14 0-294,1 0-1,-1 1 1,1 0 0,0 0 0,0 1 0,0 0 0,0 0 0,0 1 0,0 0-1,1 0 1,0 1 0,0 0 0,0 0 0,0 1 0,1 0 0,0 0 0,-5 6-31,4-2 20,-1-1 0,2 1 0,-1 1 0,1-1 0,1 1 0,0 0 0,0 0 0,1 1 0,0-1 0,1 1 0,1 0 0,-1 8-20,0 25-83,4 39 83,0-73-2,-1-1-25,1-1 0,0 0 0,0 1 0,1-1 1,1 0-1,-1 0 0,1 0 0,1 0 0,0-1 0,0 0 0,1 1 0,0-1 1,0-1-1,1 1 0,0-1 0,0 0 0,5 4 27,0-2-119,1 1 0,0-2 0,1 1 0,0-2 1,1 0-1,-1 0 0,1-1 0,0-1 0,1 0 0,9 1 119,11 1-778,0-1 0,0-2 1,1-1-1,0-2 778,140-6-3599,-155 4 3257,0-2 0,-1 0-1,1-1 1,-1-1 0,0-1-1,0-1 1,0-1 0,-1 0-1,0-2 1,15-9 342,-25 13 146,0 0 0,0-1 0,0 0 0,-1-1 1,0 1-1,0-1 0,-1-1 0,0 0 0,-1 0 0,0 0 0,0-1 0,-1 1 0,0-1 1,0-1-1,-2 1 0,1-1 0,-1 1 0,-1-1 0,1 0 0,-2 0 0,0 0-146,0 3 275,0-10 1453,-1 0 0,0-1 0,-2-12-1728,1 29 114,0 0 0,1 1 0,-1-1 0,0 0 0,0 1 0,0-1 0,0 1 0,0-1 0,0 1 0,-1-1 0,1 1 0,0 0 0,-1 0 0,1 0 0,-1 0 0,1 0 0,-1 0 0,1 0 0,-1 0 0,0 0 0,1 1 0,-1-1 0,-1 0-114,-43-7 947,29 6-799,0 1 0,0 0 0,0 2 0,-1 0 0,1 0 0,0 2 0,-2 1-148,12-2-1,0 0-1,0 1 0,0 0 0,1 0 0,-1 1 0,1-1 1,0 2-1,0-1 0,0 1 0,1-1 0,0 1 1,0 1-1,0-1 0,0 1 0,1 0 0,0 0 0,0 0 1,0 1 1,-2 6-142,1 0 1,0 0 0,0 1 0,2-1 0,-1 1 0,2 0 0,0 0-1,1 0 1,0 0 0,1 0 0,1 14 141,-1-26-67,1-1-1,-1 0 1,0 1 0,1-1 0,-1 0-1,1 0 1,-1 0 0,1 1 0,-1-1-1,1 0 1,0 0 0,0 0 0,-1 0-1,1 0 1,0 0 0,0 0 0,0 0-1,0 0 1,0-1 0,0 1 0,1 0-1,-1 0 1,0-1 0,0 1-1,0-1 1,1 1 0,-1-1 0,0 0-1,1 0 1,0 1 67,47 1-1705,-36-2 959,-4-1 661,-1 0 0,1-1-1,-1 1 1,1-2 0,-1 1 0,0-1 0,0 0-1,0-1 1,0 0 0,-1 0 0,1-1-1,-1 1 1,0-2 0,-1 1 0,3-3 85,17-17-215,-1-1 0,-1-1 1,1-4 214,-3 4-31,-6 8 94,14-18 306,-30 36 32,0 1 188,0 0 542,0 2-1054,0 24 537,0 1 1,2 0-1,1-1 0,1 1 1,3 4-615,-6-25-103,0 0 1,1 0 0,0-1 0,1 1-1,-1-1 1,1 1 0,0-1 0,0 0 0,1 0-1,-1 0 1,1-1 0,0 1 0,0-1-1,1 0 1,-1 0 0,1 0 0,0-1-1,0 1 1,0-1 0,1-1 0,-1 1-1,1-1 1,-1 0 0,1 0 0,4 1 102,-1-2-230,-1 0 0,1 0 1,-1-1-1,1 0 0,0-1 1,-1 1-1,1-2 0,-1 1 1,0-1-1,1 0 0,-1-1 1,0 0-1,0-1 0,0 1 0,-1-1 1,1-1-1,-1 1 0,0-1 1,0-1-1,-1 1 0,4-5 230,15-16 525,-2-1 0,-1 0-1,-1-2 1,12-23-525,-11 19 1223,-22 33-1196,0-1 0,1 1 1,-1 0-1,0 0 0,0-1 0,0 1 1,0 0-1,0 0 0,0 0 1,0-1-1,0 1 0,1 0 0,-1 0 1,0 0-1,0-1 0,0 1 1,0 0-1,1 0 0,-1 0 1,0 0-1,0 0 0,0 0 0,1-1 1,-1 1-1,0 0 0,0 0 1,1 0-1,-1 0 0,0 0 0,0 0 1,0 0-1,1 0 0,-1 0 1,0 0-1,0 0 0,1 0 1,-1 0-1,0 0 0,0 0 0,1 0 1,-1 0-1,0 1 0,0-1 1,0 0-1,1 0 0,-1 0 0,0 0 1,0 0-1,0 0 0,1 1 1,-1-1-1,0 0 0,0 0 0,0 0 1,0 1-1,0-1 0,0 0 1,1 0-1,-1 0 0,0 1 1,0-1-1,0 0-27,6 18 463,-5-12-524,71 284 200,-64-279-218,-8-11 74,1 0 0,-1 0 0,0 0-1,1 0 1,-1 0 0,1-1 0,-1 1 0,1 0 0,-1 0-1,0 0 1,1 0 0,-1-1 0,0 1 0,1 0 0,-1 0-1,0-1 1,1 1 0,-1 0 0,0-1 0,1 1-1,-1 0 1,0-1 0,0 1 0,1 0 0,-1-1 0,0 1-1,0-1 1,0 1 0,0-1 0,1 1 0,-1 0 0,0-1-1,0 1 1,0-1 0,0 1 0,0-1 0,0 1-1,0 0 1,0-1 0,0 1 0,-1-1 5,18-106-228,-9 52 431,2 0 0,8-22-203,-14 62 166,1 0 0,0 1 0,1-1 0,1 1 0,0 1 0,1-1 0,1 1 0,0 1 0,0-1 0,11-9-166,-14 16 49,1 1 0,0-1 0,1 1 0,-1 1 0,1-1 0,0 1 0,0 1 0,0-1 0,0 2-1,1-1 1,4 0-49,8-1-1064,0 1 0,0 1-1,0 1 1,4 1 1064,-16 0-5370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53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161 637 10837,'0'0'2337,"0"0"-792,0 0-494,0 0-136,0 0-720,-25 31-227,-20 25-62,-14 26 94,55-76-32,0 1-1,0-1 1,1 1-1,0 0 0,0 0 1,1 0-1,0 0 1,0 0-1,0 1 0,1-1 1,0 0-1,1 1 1,-1-1-1,1 1 0,1-1 1,0 2 32,0 15-276,-1-20 193,0 1 0,0-1 1,0 0-1,1 0 0,-1 0 1,1 1-1,0-1 0,1 0 0,-1 0 1,0 0-1,1 0 0,0-1 1,0 1-1,0 0 0,1-1 1,2 4 82,-2-4-140,1 0 1,0-1-1,0 1 1,0 0-1,0-1 1,0 0-1,1 0 1,-1-1-1,1 1 1,-1-1-1,1 0 0,-1 0 1,1 0-1,4 0 140,3 1-246,1-1-1,0 0 0,-1 0 0,1-1 0,0-1 0,-1 0 0,1-1 0,0 0 0,-1-1 0,0 0 0,0-1 0,0-1 0,0 0 0,-1 0 0,1-1 0,8-7 247,7-7-85,-2-2 0,0-1 0,-1-1-1,-1-1 1,-2-1 0,0-1-1,-2 0 1,9-20 85,-3 3 315,-2-1-1,-3-2 1,-1 0 0,-3-1-1,4-21-314,-10 14 810,-2 0 0,-3-1 0,-1 0-1,-5-38-809,1 87 175,0 0 1,-1 0-1,0 0 0,0 0 1,0 0-1,-1 0 0,0 0 0,-1 0 1,0 0-1,0 1 0,0-1 0,-1 1 1,-1-1-176,2 2 92,0 1 0,-1 0 0,0 0 1,0 0-1,0 1 0,0-1 1,-1 1-1,1 0 0,-1 1 0,0-1 1,0 1-1,0 0 0,0 0 0,0 0 1,0 1-1,0-1 0,-5 1-92,-50 0 774,59 1-774,1 0-1,-1 0 1,1 1 0,0-1-1,-1 0 1,1 1 0,0-1-1,-1 0 1,1 1 0,0-1-1,0 0 1,-1 1 0,1-1-1,0 1 1,0-1-1,0 1 1,0-1 0,-1 0-1,1 1 1,0-1 0,0 1-1,0-1 1,0 1 0,0-1-1,0 1 1,0-1 0,0 1-1,0-1 1,1 0 0,-1 1-1,0-1 1,0 1 0,0-1-1,0 1 1,0 5-17,-1 154-33,5 206-47,-3-335-14,2 1 1,2-1-1,1 0 1,1 0-1,2-1 1,1 0-1,1 1 111,-8-25-94,1 0 0,-1 1 0,1-1 0,0-1 0,1 1 0,-1 0 0,1-1 0,0 0 0,1 0-1,-1-1 1,1 1 0,0-1 0,0-1 0,0 1 0,0-1 0,1 0 0,-1 0 0,1-1 0,0 0 0,0 0 0,3 0 94,17 2-380,0-1 0,0-1 0,0-2 0,1 0 0,1-2 380,34-1-23,-14 2 30,-18 0 173,1 2-1,8 1-179,-39-2 12,0 1 1,1-1-1,-1 1 0,0 0 0,0-1 1,1 1-1,-1 0 0,0 0 1,0 0-1,0 0 0,0 0 1,0 0-1,0 0 0,0 0 0,-1 0 1,1 0-1,0 0 0,0 1 1,-1-1-1,1 0 0,-1 0 1,1 1-1,-1-1 0,0 1 0,0-1 1,1 0-1,-1 1-12,5 49 376,-4-34-233,0-1-242,7 81 562,-6-28-3631,-2-45-2547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53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1 298 608,'0'0'9607,"0"0"-6499,0 0-2184,0 0-743,0 0-144,15-37-18,-15 37-19,25-59 3,23-37-3,-44 90-2,0-1 0,0 1 0,0 0 0,1 0 0,0 0 0,1 0 0,-1 1 0,1 0 0,0 0 0,0 1 1,1-1-1,-1 2 0,1-1 0,0 0 0,0 1 0,0 1 0,1-1 0,-1 1 0,4 0 2,-3-1-3,12-1-4,-1 1 1,1 0-1,-1 1 1,1 2-1,-1 0 1,3 1 6,15-1-9,-31 0 3,0 0 1,0 0 0,0 1 0,0 0 0,0 0 0,0 0-1,0 1 1,0 0 0,0 0 0,0 0 0,-1 1 0,0 0-1,1 0 1,-1 0 0,0 1 0,0-1 0,-1 1 0,1 0-1,-1 1 1,0-1 0,0 1 0,0 0 0,0 0 0,-1 0-1,0 1 1,0-1 0,-1 1 0,1-1 0,-1 1 0,-1 0 0,2 4 5,0 9-62,-1-1 0,-1 1 0,-1 0 1,-1 12 61,0 10-34,0-18-94,-1-1 0,-1 0 0,-1 1 0,-1-1 0,0 0 0,-2-1-1,-1 0 1,-1 1 128,-22 45-1473,-33 51 1473,37-70-162,-18 30 63,15-27 185,1 1-1,3 1 1,-12 40-86,35-84 184,1 0 0,0-1 0,0 2 0,1-1 0,0 0 0,1 8-184,0-16 14,0 0-1,0 0 1,0 1-1,0-1 0,0 0 1,0 0-1,1 0 0,-1 0 1,0 0-1,1 0 1,-1 0-1,1 0 0,-1 0 1,1 0-1,-1 0 0,1 0 1,0 0-1,-1-1 1,1 1-1,0 0 0,0 0 1,0-1-1,0 1 1,-1 0-1,1-1 0,0 1 1,0-1-1,1 1-13,35 5 63,-27-6-20,85 3 490,18-5-533,-79 1 65,-1-2 0,0 0-1,0-3 1,7-2-65,-18 1-526,0 0 0,-1-1 0,0-1 0,-1-1 0,0-1 0,18-12 526,8-8-5795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55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447 0 10213,'0'0'1731,"0"0"-296,0 0-535,0 0-201,0 0 29,0 0-413,-36 0-134,-28 1 126,-23 4-307,80-5 20,1 1 1,-1 0-1,1 0 0,0 1 1,0-1-1,0 2 1,0-1-1,0 1 0,0-1 1,0 2-1,1-1 1,0 0-1,-1 1 0,2 0 1,-1 1-1,0-1 1,1 1-1,-1 0 0,0 2-20,-3 1 56,1 2-52,0-1-1,1 1 1,0 0 0,0 1 0,1-1 0,1 1 0,0 0 0,0 1-1,1-1 1,0 0 0,1 1 0,0 5-4,-2 26-23,2 0 1,3 35 22,1-19-1,-1-25-13,1 0-1,2 0 1,2 0 0,8 26 14,46 129-26,-39-129 55,-17-46-24,0-1-1,-1 1 0,0 0 0,-1 0 0,-1 1 0,0-1 0,-1 0 1,0 0-1,-2 4-4,1-14-5,0 0 1,0 0-1,-1 0 0,1 0 1,-1 0-1,0 0 0,0-1 1,0 1-1,-1-1 1,1 1-1,-1-1 0,0 0 1,0 0-1,0 0 0,0 0 5,-57 41-131,38-30 65,-60 38-2228,78-49 1046,4-2-2992,0 0 3797,0-1-5360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56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86 253 4178,'0'0'5680,"0"0"-3639,0 0-1022,0 0-109,6 8-942,-3-4 25,0-1 1,0 0 0,1 0 0,-1 0-1,1 0 1,0 0 0,0-1-1,0 0 1,0 0 0,0 0-1,0 0 1,1 0 0,-1-1 0,4 1 6,0-1-15,0 1 1,1-2 0,-1 1 0,1-1-1,-1 0 1,1-1 0,-1 0 0,0 0 0,3-1 14,-3-1-24,0 0 1,-1 0 0,1-1 0,-1 0 0,0 0 0,0-1 0,0 0-1,-1 0 1,1 0 0,-1-1 0,-1 0 0,1 0 0,-1-1-1,0 1 1,0-1 0,-1 0 0,1-1 23,2-4-24,-1 0-1,0-1 1,0 0-1,-2 0 1,1 0-1,-2-1 1,1 1-1,-2-1 1,1-10 24,-2 13-7,-1-20-21,0 30 42,-1 0 0,1 0 1,0 0-1,-1 1 0,1-1 1,0 0-1,-1 0 1,1 0-1,-1 0 0,1 1 1,-1-1-1,0 0 0,1 1 1,-1-1-1,0 0 1,0 1-1,1-1 0,-1 1 1,0-1-1,0 1 0,0-1 1,0 1-1,0 0 1,1-1-1,-1 1 0,0 0 1,0 0-1,0 0 0,-1-1-14,-10 0 42,0 1-1,0 0 0,-1 0 0,1 1 0,0 0 0,0 1 1,0 1-1,0 0 0,0 1 0,1 0 0,0 0 0,-1 1 0,2 1 1,-1 0-1,-2 2-41,-4 4 26,0 1 0,1 0 0,1 1 1,0 1-1,1 1 0,0 0 0,1 0 0,-6 12-26,12-14 22,0 0 0,0 0 0,2 1-1,0 0 1,0 0 0,2 0-1,-1 1 1,2-1 0,0 1-1,1 0 1,1-1 0,0 1 0,1 0-1,1-1 1,2 10-22,-3-19-10,1-1 0,0 1-1,0 0 1,0-1 0,1 0 0,-1 1 0,1-1-1,0 0 1,1 0 0,-1-1 0,1 1 0,0-1-1,0 0 1,1 0 0,-1 0 0,1 0 0,0-1-1,0 0 1,0 0 0,0 0 0,1 0 0,-1-1-1,1 0 1,4 1 10,11 3-1009,1-2 0,-1 0 0,1-1 0,-1-1 0,1-1 0,5-1 1009,6 0-4775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1:41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6579,'0'0'640,"0"0"-592,0 135-16,0-99 80,0 1-112,0 1 0,0-27-2721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56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419 24 9412,'0'0'1185,"0"0"317,0 0-5,0 0-385,0 0-461,-36-5-307,36 5-344,-67-10 240,-21 2-240,82 8 2,1-1-1,-1 1 0,1 0 1,-1 1-1,0 0 1,1-1-1,-1 2 0,1-1 1,0 1-1,-1-1 1,1 1-1,0 1 0,0-1 1,0 1-1,0 0 0,1 0 1,-1 0-1,1 1 1,0 0-1,0-1 0,0 2 1,-3 3-2,-4 3-15,1 0-9,0 1 0,1 0 0,0 0 0,1 0 0,0 1 0,1 1 0,0-1 0,2 1 0,-1 0 0,2 1 0,-1-1 0,2 1 0,0 0 0,1 0 0,1 0 0,0 0 0,1 14 24,0-27-49,0 0-1,0 0 1,0 1-1,1-1 1,-1 0-1,1 0 1,-1 0 0,1 0-1,0 0 1,0 0-1,0 0 1,0 0-1,0 0 1,0 0-1,0 0 1,1 0-1,-1-1 1,1 1 0,-1 0-1,1-1 1,0 0-1,-1 1 1,1-1-1,0 0 1,0 0-1,0 0 1,0 0 0,0 0-1,0 0 1,0-1-1,1 1 1,-1-1-1,0 1 1,1-1 49,7 1-315,0 0 0,0-1 1,1 0-1,-1 0 0,0-1 0,0-1 1,3 0 314,-3-1-169,-1 0 0,1 0 0,0-1 0,-1-1 0,0 1 0,0-2 0,0 1 0,-1-1 0,0 0 0,0-1 0,0 0 0,-1 0 0,1-1 169,18-23-147,-1 0 0,16-26 147,-22 30 26,-6 8-16,0 1 0,2 0 0,0 1 0,6-4-10,-19 19 408,-2 2 43,0 0 186,0 7 262,-1 42 3,0-15-655,1 0 0,1-1 0,4 12-247,-4-35-40,1-1 0,0 0 0,1 0-1,0 0 1,0 0 0,1 0 0,0 0 0,0-1 0,1 0-1,0 0 1,1 0 0,0-1 0,0 0 0,1 1 40,-3-4-192,-1-1 0,1 0 0,0-1 0,0 1 0,0-1 0,0 1 0,0-1 0,1 0 0,-1-1 0,0 1 0,1-1 1,0 0-1,0 0 192,41 2-4999,-29-3 367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57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1 157 6067,'0'0'2692,"0"0"-385,0 0-471,0 0-486,0 0-350,7 0-653,-5-1-346,-1 1 0,1 0 0,-1 0 0,1 0 0,-1 0 0,1 0 0,-1 0 0,0 0 0,1 1 0,-1-1 0,1 0 0,-1 1 0,1-1 0,-1 1 0,0 0 0,0-1 0,1 1 0,-1 0 0,0 0 0,0 0 0,1 1-1,1 1-7,-1 1-1,0 0 0,0 0 1,0 0-1,-1 0 0,1 1 1,-1-1-1,1 4 8,7 30-121,2 0 0,1-1 0,2 0 0,2-1 0,16 28 121,-30-61-65,0 0 0,0-1 1,0 1-1,0 0 1,1-1-1,-1 0 1,1 1-1,-1-1 1,1 0-1,0 0 0,0-1 1,0 1-1,0 0 1,0-1-1,0 0 1,0 0-1,0 0 1,2 0 64,-3 0-65,0-1-1,1 0 1,-1 0 0,1-1 0,-1 1 0,0 0 0,1-1 0,-1 1 0,0-1 0,0 0 0,1 0 0,-1 0 0,0 0 0,0 0 0,0-1 0,0 1-1,0 0 1,0-1 0,0 1 0,-1-1 0,1 0 0,-1 0 0,1 0 0,-1 0 0,0 0 0,1 0 0,-1-1 65,14-25-202,-3 0 0,0-1 0,-1 0-1,1-12 203,-4 13 614,1 0-1,1 1 0,2 0 0,0 1 0,2 0 0,2-1-613,-9 18 85,1 0-1,0 1 0,0 0 0,0 0 1,1 1-1,0 0 0,1 1 0,-1 0 1,1 0-1,1 1 0,-1 0 0,1 1 1,0 0-85,8-2-551,1 1 1,0 0 0,0 1 0,1 1-1,-1 1 1,16 1 550,-26 1-5608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58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371 0 3185,'0'0'6502,"0"0"-3474,0 0-1702,0 0-272,0 0-182,0 0-642,-40 0-86,-129 0-93,152 0-32,0 1 1,0 1 0,-3 0-20,16-1 2,-1 0-1,1 0 1,0 0-1,0 1 1,0-1-1,0 1 1,1 0-1,-1 0 1,-1 1-2,1 1-3,1 0 0,0 0 0,-1 0 1,1 0-1,1 0 0,-1 1 0,1-1 1,0 1-1,0 0 0,0-1 0,0 1 1,1 0-1,0 0 0,0 2 3,-4 15-63,1 0 0,1 1-1,2-1 1,0 1 0,2 13 63,-1-11-55,0-20-13,0 0-1,0 0 1,1 0-1,-1 0 0,1 0 1,0 0-1,1 0 0,-1 0 1,1-1-1,0 1 1,0-1-1,1 1 0,-1-1 1,1 0-1,0 0 1,0 0-1,2 2 69,0-2-165,0 1-1,1-1 1,0-1 0,0 1-1,0-1 1,0 1-1,0-2 1,1 1 0,-1-1-1,1 0 1,0 0 0,4 0 165,7 1-1235,0-1 1,0 0 0,1-1 0,-1-2 0,3 0 1234,16-2-5469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58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0 614 12614,'0'0'982,"0"0"-678,0 0-168,37-11-78,19-7-108,48-22 50,-93 35-34,-1-1 0,0 0 0,0-1 0,0 0 0,-1-1 0,0 1 0,-1-2 0,0 1 0,0-1 0,-1 0 0,0-1 0,0 0 0,-1 0 0,0 0 0,1-7 34,-2 9-34,5-11 63,-1 0 1,-1 0 0,-1-1 0,0-1 0,-2 1 0,0-1 0,-1 0 0,-1 0 0,-1 0 0,-1 0 0,-1-1 0,-1 1 0,-1-5-30,0 22 140,1 0 0,-1-1 0,0 1 0,0 0 0,0 0-1,-1 0 1,1 0 0,-1 0 0,0 1 0,0-1 0,-1 1 0,-3-3-140,-44-36 1250,51 42-1250,-25-11 778,24 10-740,0 1 0,1 0 0,-1 0 0,0 0 0,0 0 0,1 0 0,-1 1 0,0-1 0,0 0 0,1 0 0,-1 0 0,0 1 0,1-1 0,-1 0 0,0 1 0,1-1 0,-1 0 0,0 1 0,1-1 0,-1 1 0,0 0-38,-1 2 62,0 1 1,0 0-1,0-1 1,0 1-1,1 0 1,-1 0-1,1 1 1,0-1-1,0 3-62,-1 1-147,-30 117-33,5 2-1,6 0 1,6 1 0,2 63 180,12-153-226,2 167-1869,-1-203 2016,0 0 0,1 0 0,-1 0 0,1 0 0,-1-1 1,1 1-1,0 0 0,-1 0 0,1-1 0,0 1 0,0 0 0,0-1 0,1 1 0,-1-1 0,0 0 0,0 1 0,1-1 0,-1 0 0,1 0 0,-1 0 0,1 0 0,0 0 0,-1 0 0,1 0 0,0 0 0,-1-1 1,1 1-1,0-1 0,0 1 0,0-1 0,0 0 0,0 0 0,-1 1 0,1-1 0,0-1 0,0 1 0,2 0 79,3-1-210,0 1-1,1-1 1,-1-1 0,0 1 0,0-1 0,0-1-1,0 1 1,0-1 0,-1 0 0,1-1 210,8-6-18,-1-1 0,-1 0 0,0-1 0,7-9 18,-5 5 144,1 1 1,1 0-1,7-4-144,-18 15 114,-1 1 1,1-1-1,0 1 0,0 0 0,1 1 0,-1 0 1,1 0-1,-1 0 0,1 0 0,-1 1 0,1 0 1,0 1-1,1-1-114,-7 1 49,1 0 0,0 0 0,0 0 0,0 0 1,0 0-1,0 0 0,0 0 0,0 1 0,0-1 1,0 1-1,0-1 0,0 1 0,0 0 0,-1 0 0,1 0 1,0 0-1,0 0 0,-1 0 0,1 0 0,-1 0 1,1 1-1,-1-1 0,0 1 0,1-1 0,-1 1 0,0-1 1,0 1-1,0 0 0,0 0 0,0 0-49,12 31 304,-1-1 0,-2 2 0,-1-1 0,-2 4-304,15 48-1533,-17-68-2528,-4-12-3593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7:59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81 5763,'0'0'1768,"0"0"-343,0 0-64,0 0-150,0 0-557,0 0-361,1 0-299,-1-1 1,0 1-1,0 0 1,0 0-1,0 0 0,0 0 1,0-1-1,0 1 1,0 0-1,0 0 1,0 0-1,0 0 0,0-1 1,0 1-1,0 0 1,0 0-1,0 0 0,0 0 1,0-1-1,0 1 1,0 0-1,0 0 0,0 0 1,0 0-1,0-1 1,-1 1-1,1 0 0,0 0 1,0 0-1,0 0 1,0 0-1,0 0 0,0-1 1,-1 1-1,1 0 1,0 0-1,0 0 1,0 0-1,0 0 0,0 0 1,-1 0-1,1 0 1,0 0-1,0 0 0,0 0 1,0 0-1,-1 0 1,1 0-1,0 0 0,0 0 1,0 0-1,-1 0 6,10-8 14,1 1-1,-1 0 0,1 1 1,0 0-1,1 0 0,-1 1 1,1 1-1,0 0 0,1 0 1,9-1-14,7 0 80,0 1 0,0 2 0,1 0 0,2 2-80,-23 0 25,0 0 0,-1 0-1,1 1 1,0 0 0,-1 1 0,1-1 0,-1 1 0,0 1 0,7 2-25,-11-3 13,0 0 0,0 0 0,0 0 0,0 1 1,0-1-1,-1 1 0,1 0 0,-1-1 1,0 1-1,0 0 0,0 0 0,0 1 1,0-1-1,-1 0 0,0 0 0,1 1 1,-1-1-1,0 1 0,-1-1 0,1 1 0,0 0 1,-1 2-14,2 10-134,0 1 0,-2 0 0,0-1 0,0 1 0,-2 0 0,0-1 0,-1 1 0,-1-1 0,0 0 0,-1 0 0,-1 0 0,0 0 0,-9 14 134,-13 16-453,13-23-249,0 1 0,-3 12 702,17-33-15,0-1 0,0 1 0,0 0 0,1 0 0,-1 0 0,1 0 0,0 0 0,0 0 0,0 0 0,0 0 0,0 0 0,1 0 0,-1 0 1,1-1-1,0 1 0,0 0 0,0 0 0,0 0 0,0-1 0,1 1 15,4 9 6,2-2 0,-1 1 0,1-1 0,3 3-6,16 21 224,-22-25-130,1 1-1,-2 0 1,1 0 0,-1 0-1,-1 0 1,0 1 0,0 0-1,0 10-93,0 12 896,-1 0 1,-2 10-897,0-28 326,-1-3-91,0 0 0,-1 0 0,0 0 0,-1 0 0,-1 0 0,1-1 0,-2 1 1,0-1-1,0 0 0,-1 0 0,-2 1-235,-17 26 789,-1-1 0,-14 12-789,33-41 35,-39 45 262,29-36-414,1 2 0,0 1 1,2 0-1,-5 7 117,17-24-2839,-1-3-3247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15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352 2 896,'0'0'8836,"0"0"-6589,0 0-1727,-39 0-389,2-1-122,0 2 0,0 1-1,-20 5-8,52-6 1,-1 0-1,1 1 0,0 0 1,1 0-1,-1 0 1,0 1-1,1-1 0,-1 1 1,1 0-1,0 0 0,0 1 1,0-1-1,0 1 0,0 0 1,1 0-1,0 0 0,-3 4 0,0 4-1,1-1 0,0 1 0,0 0 0,1 1 0,-2 9 1,2-6-3,-5 21-24,1 0 0,2 1 0,2 0 1,1 10 26,3 154-75,1-178 67,1 0 0,1 0 0,1 0-1,1 0 1,1-1 0,1 1-1,2 2 9,-2-10-9,0-1 0,1 0 0,1 0 0,0-1 0,1 0 0,0-1-1,1 0 1,1-1 0,0 0 0,9 6 9,-8-8-37,0 0 1,1-1-1,0-1 0,1-1 1,0 0-1,0 0 0,0-2 1,1 0-1,16 3 37,-3-3-25,1-1 1,-1-1-1,1-2 0,0-1 0,3-2 25,-7 0 6,0-2-1,-1-1 1,1-1-1,-1-1 1,0-1-1,-1-1 0,0-2 1,0 0-1,-1-1 1,-1-2-1,0 0 1,7-7-6,-6 3 107,0-1 0,-1-2 0,-1 0 0,-1-1 0,-1-1 0,-1 0 1,-2-2-1,0 0 0,-1-1 0,9-23-107,-14 22 282,-2-1 0,-1 0 1,-1 0-1,-1 0 0,-1-1 0,-2 0 0,-1 0 1,-1 0-1,-4-23-282,4 43 57,-1 1 1,0 0-1,0-1 1,-1 1-1,0 0 0,-1 0 1,1 0-1,-2 0 1,1 1-1,-1-1 1,0 1-1,-1 0 1,1 0-1,-1 0 1,-1 1-1,1-1 0,-1 1 1,0 1-1,-1-1 1,0 1-1,1 0 1,-1 1-1,-1 0 1,1 0-1,-1 0 0,1 1 1,-1 0-1,0 0 1,0 1-1,-8-1-57,-3-1-134,0 1-1,-17 0 135,28 3-767,0 0 1,0 1-1,0 0 0,1 0 0,-5 2 767,-8 6-4938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16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1881 1 9236,'0'0'1454,"0"0"563,0 0 117,0 0-1000,0 0-512,-11 12-347,-117 115-16,-15 3-259,-154 122-75,259-220 59,-783 612 13,432-350 22,373-281-57,12-11-61,0 0 1,0 1 0,1 0-1,0 0 1,-1 0 0,1 1-1,0-1 1,1 1 0,-3 2 98,4-5-149,0 5-1252,11-4-2446,21-4 386,9-4-1909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16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9460,'0'0'1043,"0"0"-464,0 0-515,0 0-277,16 19 130,13 14 86,1-1 0,2-1-1,1-2 1,30 19-3,101 58 473,66 28-473,183 81 789,-25-15-469,-288-145-158,-3 4 0,-3 4 0,21 23-162,-78-54-331,-31-24-2166,-6-7-3842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07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533 0 4210,'0'0'550,"0"0"-396,0 0 1,0 0-32,0 0 39,-36 6-79,-117 18 37,142-23-8,0 1 0,1 0 1,-1 1-1,1-1 0,-1 2 0,1 0 0,0 0 0,0 1 0,1 0 0,-6 4-112,2-1 152,2 1-61,-1 0 0,1 0 1,1 1-1,0 0 0,0 1 1,1 0-1,1 1 0,-1 0 0,2 0 1,0 1-1,0 0 0,-3 12-91,-8 22 194,3-1-1,2 2 0,1 5-193,1-3 272,2 2-1,3-1 1,2 1-1,1 4-271,3-22 122,-1-12 8,1 0 1,3 17-131,-2-33 8,0 1 1,0-1-1,1 0 0,0 0 1,0 0-1,0 0 1,1 0-1,0 0 0,0-1 1,0 1-1,3 2-8,5 4 18,2 1 0,-1-1 0,1-1 0,1-1 0,0 0 0,0 0 0,1-1 0,0-1 0,1-1 0,0 0 0,0-1-1,0-1 1,1 0 0,12 1-18,24 3 50,1-2 0,0-2 0,0-3 0,1-2-50,-23 0 5,15 0 93,34-4-98,-65 2 15,0-1 0,0 0 0,-1-1 0,0-1 0,0 0 0,0-1 0,0-1-15,11-6 22,-1-1 1,0-1-1,-2-2 1,0 0-1,-1-1 0,0-2 1,15-18-23,-25 25 29,-1-1 0,-1 0 0,0 0 0,-1-1 0,0-1 0,-1 0 0,-1 0 0,-1 0 0,0-1 0,-1 1 0,-1-2 0,0 1-1,0-10-28,-1-7 192,-1 0-1,-1-1 0,-2 1 0,-2 0 0,-5-30-191,5 50 81,-1 1 1,0 0-1,0 0 0,-1 1 1,-1-1-1,0 1 0,-1 0 1,0 1-1,-1-1 0,0 2 1,-1-1-1,0 1 0,0 0 1,-1 1-1,-1 0 1,-2-1-82,-5-3 301,-1 1 0,0 1 1,-1 1-1,0 1 0,0 0 1,-1 2-1,0 0 0,-12-1-301,-7 1 313,-1 1 0,0 2 1,0 2-1,-5 2-313,-6 0-281,51 0 206,0 0-1,1 1 0,-1-1 1,0 0-1,0 1 0,1-1 1,-1 1-1,0-1 0,0 1 1,1-1-1,-1 1 0,1-1 0,-1 1 1,0 0-1,1-1 0,-1 1 1,1 0-1,0-1 0,-1 1 1,1 0-1,0 0 0,-1-1 1,1 1-1,0 0 0,0 0 1,-1 0-1,1 0 0,0-1 0,0 1 1,0 0-1,0 0 0,0 1 76,1 33-2112,-1-26 1263,4 19-3319,13-9-2203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08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1662 1 1072,'0'0'5005,"0"0"-3625,0 0-972,0 0 32,0 0 67,0 0-208,0-1-59,-10 16-42,0-1 0,-2 0 0,-5 6-198,-29 35-20,-57 79-241,-6-4 1,-102 92 260,123-140-34,-4-3 0,-3-5 0,-4-3 0,-37 16 34,-106 45 3706,-129 47-3706,366-177 122,4-2-109,1 0 1,-1 0-1,0 0 1,0 1-1,0-1 1,0 0-1,0 1 1,1-1-1,-1 1 1,0-1-1,0 1 1,1-1-1,-1 1 1,0-1 0,1 1-1,-1 0 1,0-1-1,1 1 1,-1 0-1,1 0-13,21 0-4450,7-1 1534,4 0 534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1:41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53 537 1121,'0'0'1438,"0"0"-233,0 20-487,0 152-819,-4-62-3088,-12 55 3664,4-55 1214,4 56-1689,8 343 6561,3-490-6498,-2-17-2391,0-18-2523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10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8 5683,'0'0'296,"0"0"-96,0 0 5,-5 0 166,-3-3-119,-19-1 312,27 4-3861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11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 1 7652,'0'0'2577,"0"0"-1265,0 0-687,0 0 31,0 0 48,0 0-688,0 0-32,-85 289 0,48-161 16,9-15-32,7-11 32,9-7 0,8-11-64,4 0 64,0-3-848,0-8-1073,0-62-1008,0-11-385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11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11 6851,'0'0'998,"0"0"-110,0 0 337,0 0-342,0 0-293,-6-3-217,-9-5-560,36 23-346,8 6 583,181 142 335,118 126-385,-26-22 320,-42-55-174,9-11 1,72 28-147,-229-166-651,-108-61-1630,-4-2-2681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20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506 180 3554,'0'0'3796,"0"0"-1707,0 0-968,0 0 140,0 0-770,0 0-42,-29-11 319,-93-35-440,115 43-255,0 1 0,1-1 1,-1 2-1,0-1 0,0 1 0,-1 0 0,1 0 0,0 1 1,0 0-1,-4 1-73,-8 0 199,7-1-121,0 0 1,0 0-1,1 2 0,-1-1 0,1 1 1,-10 4-79,15-4-1,1 1 1,-1-1-1,1 1 0,0 1 1,-1-1-1,2 1 1,-1 0-1,0 0 1,1 0-1,0 1 0,0-1 1,0 1-1,1 0 1,-2 3 0,-8 14-20,1 1 1,1 0-1,1 0 1,1 2-1,1-1 0,2 1 1,0 0-1,1 0 1,1 12 19,-2 24-32,4 0 0,2 1 0,5 24 32,-5-74-25,1-1 0,1 0 1,0 1-1,0-1 0,1 0 1,1-1-1,0 1 0,0 0 1,1-1-1,0 0 0,1 0 1,0-1-1,1 1 0,0-1 1,0-1-1,1 1 0,0-1 1,0-1-1,1 1 0,0-1 1,0-1-1,1 0 1,0 0-1,0-1 0,7 2 25,5 1-237,0-2-1,0 0 1,1-2-1,0 0 1,0-2 0,0 0-1,0-2 1,13-1 237,-7 1-100,0-1 0,-1-2 0,1-1 1,-1-1-1,0-1 0,0-1 1,0-2-1,-1-1 0,-1-1 0,1-1 1,-2-1-1,0-2 0,13-10 100,5-6-81,-1-1 0,-2-3 0,-1-1 0,25-32 81,-39 39-19,-1-2 0,-1 0 0,-2-2 0,-1 0 0,-2-1 1,12-31 18,-23 43 54,0-1 1,-1 1 0,-1-1-1,-1 0 1,-2 0 0,0-1-1,-1 1 1,-1 0 0,-1-1-1,-5-19-54,6 39 84,-1-1-1,-1 0 1,1 1-1,-1-1 0,1 0 1,-1 1-1,-1 0 1,1 0-1,-1-1 0,1 1 1,-1 1-1,0-1 0,-1 0 1,1 1-1,-2-2-83,-1 1 111,0-1-1,-1 1 0,1 0 1,-1 0-1,0 1 0,0 0 1,0 0-1,-1 1 0,-1 0-110,-18-4 252,0 2-1,-1 1 0,0 1 1,-25 2-252,41 0 16,-3 0-69,-21 0-430,35 0 365,0 0 1,0 0-1,0 1 0,0-1 1,0 0-1,0 1 0,0-1 0,0 0 1,0 1-1,0-1 0,0 1 1,0 0-1,0-1 0,0 1 1,0 0-1,0 0 0,1-1 0,-1 1 1,0 0-1,1 0 0,-1 0 1,0 0-1,1 0 0,-1 0 0,1 0 1,-1 0 117,-1 24-2524,2-8-1254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20.9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225 367 7379,'0'0'1222,"0"0"-197,0 0 55,0 0-231,0 0-489,-32 6 56,32-6-416,-26 4 29,0 2 1,0 1-1,0 1 0,0 2-29,23-9 1,0 1-1,0 0 0,0 0 0,1-1 1,-1 2-1,0-1 0,1 0 0,0 0 0,-1 1 1,1 0-1,0-1 0,0 1 0,0 0 1,1 0-1,-1 0 0,1 0 0,0 0 1,-1 0-1,1 0 0,1 1 0,-1-1 0,0 0 1,1 3-1,-7 36-61,1 0 1,3 0 0,1 1 0,3-1-1,2 8 61,-2-37-13,1-1 0,1 0 0,0 0-1,1 0 1,0-1 0,1 1 0,0-1-1,1 0 1,0 0 0,1-1 0,0 0 0,0 0-1,1 0 1,0-1 0,1 0 0,6 4 13,-2-2-37,1 0 0,0-1 0,0-1 0,1 0 0,1-1-1,-1 0 1,2-1 0,-1-1 0,0-1 0,1 0 0,11 1 37,-3-2-230,0-1 0,0-1 0,0-1 0,1-2 0,-1 0-1,7-3 231,-18 2-60,0-1-1,-1 0 1,0-1-1,1 0 1,-2-2-1,1 1 0,-1-1 1,1-1-1,-2 0 1,1-1-1,-1 0 1,0-1 60,5-6 8,0 0 1,-2-2 0,0 1 0,-1-2 0,0 0 0,-1 0-1,-2-1 1,0 0 0,0-1 0,-2 0 0,-1-1 0,1-5-9,3-17 221,-3 0 0,-1-1 0,-2 1 0,-3-1 0,-1-24-221,-1 42 233,-1 1 0,-1-1 0,-2 1 0,0 0 0,-5-15-233,4 25 92,0 1-1,-1 0 1,0 0 0,-2 0-1,1 1 1,-1 0 0,-1 0-1,-1 1 1,-8-10-92,8 12 93,0 0-1,0 0 1,-1 1-1,-1 1 1,1 0 0,-1 0-1,-1 1 1,1 1-1,-1 0 1,0 0 0,-1 1-1,1 1 1,-1 1-1,0 0 1,0 0 0,0 1-1,-14 1-92,-59 0 270,86 1-311,0 0 1,0 0 0,0 0 0,0 0-1,0 0 1,0 0 0,0 1-1,0-1 1,0 0 0,0 1 0,0-1-1,0 0 1,0 1 0,0-1-1,0 1 1,0 0 0,0-1 0,0 1-1,1 0 1,-1-1 0,0 1 0,0 0-1,1 0 1,-1 0 0,1 0-1,-1-1 1,1 1 0,-1 0 0,1 0-1,-1 0 1,1 1 40,-2 35-2889,2-22 565,0 10-1315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21.5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139 313 8196,'0'0'1721,"0"0"-636,0 0 164,-21 15-1028,10-8-231,0 0-1,1 1 1,-1 0-1,1 0 0,1 1 1,-4 5 10,8-9-8,1 1 0,0 0 0,0 0-1,1 0 1,-1 1 0,1-1 0,1 1 0,-1 0 0,1 0 0,0 0 0,1 0 0,0 0 0,0 0 0,0 1 8,-1 152-101,2-103 80,1-28 6,0 0 0,2 0 0,2-1 0,0 1 0,2-1 1,1 0-1,2 2 15,-2-10-35,1 0 0,1 0 1,0-1-1,1 0 0,2 0 0,-1-2 1,2 1-1,0-2 0,12 10 35,-17-18-189,0 0 1,1-1-1,0-1 0,0 1 0,1-2 0,-1 0 0,1 0 0,0 0 0,1-2 1,-1 1-1,1-1 189,-5-2-59,0 1 0,0-2 0,0 1 0,0 0 0,0-1 0,0-1 0,0 1 0,0-1 0,0 0 0,0-1 0,0 1 0,-1-2 0,1 1 0,-1 0 0,1-1 0,-1-1 0,0 1 0,0-1 0,3-2 59,3-5 35,-1 0 0,-1-1 0,0 0 1,-1 0-1,0-1 0,-1 0 0,0-1 1,-1 0-1,5-13-35,2-11 411,-1-1 0,-1-1 0,0-13-411,0-10 1036,-4-1 0,0-41-1036,-4-128 1637,-4 226-1585,0-26 174,-1 1-1,-2-1 0,-1 1 1,-1 0-1,-2-2-225,4 22 55,-1 1 1,0 0-1,0-1 1,-1 2-1,-1-1 1,0 1-1,0-1 0,-1 2 1,0-1-1,0 1 1,-1 0-1,-1 1 1,1-1-1,-1 2 1,-4-3-56,5 6 24,0-1 1,0 2 0,-1-1 0,0 1 0,1 0 0,-1 1-1,0 0 1,-1 1 0,1-1 0,0 2 0,0-1 0,0 1-1,-8 2-24,12-2-34,-3-1-141,6 1 91,1 0-1,0-1 1,0 1 0,0 0 0,-1 0 0,1 0-1,0 0 1,-1 0 0,1 0 0,0 0-1,0 0 1,0 0 0,-1 1 0,1-1-1,0 0 1,0 1 0,0-1 0,-1 1 0,1-1-1,0 1 1,0 0 0,0 0 0,0-1-1,0 1 1,0 0 0,0 0 0,1 0-1,-1 0 1,0 0 0,0 0 0,1 0-1,-1 0 1,1 0 0,-1 1 84,0 22-4322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27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559 1 816,'0'0'6222,"0"0"-2794,-42 16-1771,42-16-1657,-179 77 1059,165-70-1008,0 1 0,0 0-1,1 1 1,1 0 0,-1 1 0,1 1 0,1 0-1,0 0 1,1 1 0,0 0 0,-2 6-51,-6 5 57,-2 3-41,1 0 0,1 2 0,1 0 0,1 1 0,2 1 0,1 0 0,1 0 0,2 2 0,1-1 0,2 1 0,1 0 0,-1 15-16,4-12 13,1-1-1,1 1 1,2 0-1,2-1 1,4 21-13,-4-42-1,0 0 0,1 0 0,0-1 0,1 1 0,1-1 0,0 0 1,0-1-1,1 0 0,1 0 0,-1 0 0,2-1 0,0 0 0,0 0 0,1-1 0,0 0 0,1-1 1,6 4-22,0-1-1,1-1 0,0-1 1,0 0-1,1-2 0,0 0 0,0-1 1,1-1-1,16 3 23,-3-4-69,0 0 1,1-3 0,-1 0-1,1-2 1,20-4 68,-38 2-7,-1 0 1,0-1-1,0-1 1,0 0-1,0-1 1,-1-1-1,0 0 1,0-1 0,-1 0-1,0-1 1,0 0-1,-1-2 1,-1 1-1,1-1 1,-2-1-1,0 0 1,5-6 6,0-3 19,-1-1-1,-1 0 1,-1-1 0,-1 0-1,-1 0 1,-1-2 0,-1 1-1,-1-1 1,-1 0 0,1-11-19,-2-25 361,-1-1-1,-4-24-360,-1 45 258,1 19-138,-1 1 1,-1 0-1,-1 0 1,0 0-1,-2 1 1,-1-1-1,-6-14-120,6 21 57,0 1 0,-1-1 0,-1 1 0,0 0 0,-1 1 0,0 0 0,-1 0 0,0 1 0,-1 1 0,0-1 0,-2 0-57,5 5-59,0 0 0,0 1 0,0 0 0,-1 0-1,1 0 1,-1 1 0,0 0 0,-1 1 0,1 0 0,0 1 0,-1 0 0,0 0 0,-7 0 59,13 2-2009,4 2-2436,0 7-3519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28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260 281 8324,'0'0'2062,"0"0"134,0 0-518,0 0-654,0 0-306,-25 3-446,-13 3-173,-29 8-99,62-12 5,1-1 1,0 1 0,0 0-1,0-1 1,0 2 0,0-1-1,0 0 1,0 1-1,1 0 1,-1 0 0,1 0-1,0 0 1,0 0 0,0 1-1,0 0 1,1-1-1,-1 1 1,1 0 0,0 0-1,0 0 1,1 1-1,-1-1 1,0 3-6,-4 7-6,-3 10-16,0 1-1,2 0 1,1 0 0,1 1 0,1 0 0,0 5 22,0 49-121,3 29 121,1-58-35,1-26 24,0 1 0,1 0-1,2 0 1,1-1 0,0 0-1,5 10 12,-3-17-29,0 0 0,1 0 0,1 0 0,1-1-1,0-1 1,1 0 0,1 0 0,10 10 29,-13-17-95,0 0 1,0 0-1,1-1 0,0-1 1,0 0-1,1 0 1,0-1-1,0 0 0,0-1 1,6 2 94,0-2-229,1 0 1,-1-2 0,1 0 0,0 0-1,0-2 1,16 0 228,-22-2-66,1 1 1,0-1-1,-1-1 0,1 0 0,-1-1 0,1 0 1,-1-1-1,0-1 0,0 0 0,-1 0 0,1-1 66,3-3 9,-1-1-1,0-1 1,-1 0-1,0-1 1,0 0-1,-1 0 1,8-14-9,-1 1 158,-1-2 1,-2 1 0,-1-2-1,0 0 1,-3-1-1,0 0 1,-2-1-1,-1-1 1,-1 1 0,-2-4-159,3-19 364,-3-1 1,-3 0 0,-1 0 0,-3 0-1,-5-27-364,3 55 102,-1-1 0,-2 1 0,0 0 0,-2 1 0,-1 0-1,0 0 1,-2 1 0,-1 0 0,-1 1 0,-15-21-102,19 31 75,-1 0 0,-1 1 0,0 0 0,0 0 0,-1 1 0,-1 1 0,0 0 0,0 1 0,-1 1 0,0 0 0,0 0 0,-1 1 0,0 1 0,0 1 0,-1 0 0,1 1 1,-1 1-1,-11-2-75,23 5-7,-21-3-21,-1 2 1,-23 1 27,42 0-94,0 1 1,1 0-1,-1 0 0,0 0 1,1 1-1,-1 0 1,1 0-1,-1 1 1,1 0-1,0 0 1,0 0-1,0 1 1,-3 2 93,3-1-207,1 0 1,0 1 0,0-1-1,1 1 1,-1 0-1,1 0 1,0 0 0,0 3 206,0-2-1015,1 1 1,0 1-1,1-1 1,0 0 0,-1 5 1014,-5 36-7535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51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0 344 6035,'0'0'5645,"0"0"-4148,0 0-1431,0 0-340,0 0-348,0 0 14,4-14 325,-1 1 278,0 0-1,1 0 1,1 0 0,0 1-1,0 0 1,1 0 0,1 0-1,4-4 6,123-159 107,-132 171-121,0 1 0,1 0 0,-1 0 0,1 0 0,0 0 0,0 1 1,0-1-1,1 1 0,-1 0 0,0-1 0,1 2 0,0-1 0,-1 0 0,3 0 14,-5 2-229,-1 0 229,-1 137 343,3 160-1076,5-239-702,1-37-675,0-15-713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51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1 137 9252,'0'0'2092,"0"0"-1652,0 0-512,15 33 21,50 102 27,-62-129 2,1 0 0,-1 0 0,1 0 0,0 0 0,0-1 0,1 0-1,0 1 1,0-2 0,0 1 0,0-1 0,1 1 0,0-1 0,0-1 0,0 1 0,4 1 22,-1-3-137,0 0 0,0 0 1,1 0-1,-1-1 0,0-1 1,1 1-1,-1-1 0,3-1 137,12 0-410,-17 1 388,0 0 0,0-1 0,0 0 0,0 0 0,0 0 0,-1-1 1,1 0-1,-1-1 0,1 1 0,-1-1 0,0 0 0,0-1 0,0 0 0,0 0 0,-1 0 1,0 0-1,0-1 0,0 0 0,0 0 0,-1 0 0,1-1 0,-1 0 0,-1 1 0,1-1 1,-1-1-1,0 1 0,0 0 0,-1-1 0,0 1 0,0-1 0,-1 0 0,0 0 0,0 0 0,0-4 22,0-1 515,0-1 0,-1 1 0,0 0 0,-1 0 0,0-1 0,-3-8-515,3 15 186,-1 1 0,0-1 0,-1 0 0,1 1 0,-1-1 0,0 1 0,0 0 0,-1 0 0,0 0 0,0 0 0,0 1 0,0 0 0,0 0 0,-2-1-186,-4-3 217,0 1 1,-1 0-1,0 0 1,0 2-1,-1-1 1,0 1-1,0 1 1,0 0-1,0 0 1,-4 1-218,-6-1 71,1 2-1,-1 0 1,0 1 0,0 2 0,-15 1-71,35-1-53,-1-1 0,0 0-1,0 1 1,0 0 0,1 0 0,-1 0 0,0 0-1,1 0 1,-1 0 0,1 1 0,-1-1 0,1 1 0,0 0-1,-1-1 1,1 1 0,0 0 0,0 0 0,0 1-1,1-1 1,-1 0 0,0 1 0,1-1 0,-1 2 53,-1 4-489,0-1-1,0 1 1,1 0 0,0 0 0,1 0 0,0 0-1,0 3 490,-1 19-4260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1:54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6323,'0'0'3265,"0"0"-2112,0 0-769,0 0-32,0 0-128,0 0-224,0 0-48,16 18-1344,-4 5 1024,-2 6-1217,-5-2-480,-2-2-256,-3 4 768,0-22-240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55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237 130 9700,'0'0'1633,"0"0"-176,0 0-417,0 0-7,0 0-345,-32 7-304,32-7-384,-57 12 118,-15 8-118,69-20 2,0 1 1,0 1 0,0-1 0,0 0-1,0 1 1,1 0 0,-1-1-1,0 1 1,-1 2-3,3-3 1,0 0 0,1 0-1,-1 0 1,0 0 0,1 0-1,-1 0 1,1 0 0,-1 1 0,1-1-1,0 0 1,0 0 0,-1 0 0,1 0-1,0 2 0,-2 20-49,0 0 0,2 1 0,1-1 0,1 7 49,-1-19-23,1 0-1,1 0 0,-1-1 1,2 1-1,-1-1 1,2 0-1,-1 0 0,1 0 1,1-1-1,1 2 24,69 91-460,-43-61-332,-2 2 0,-2 0 0,-2 2 0,8 21 792,-31-54-383,0 0 0,-1 0 0,0 0 0,-1 0 1,0 1-1,-1-1 0,-1 1 0,0 9 383,0-19-47,0-1-1,0 1 1,-1 0 0,1-1-1,-1 1 1,1-1-1,-1 1 1,0-1 0,0 1-1,0-1 1,0 1 0,-1-1-1,1 0 1,-1 0 0,1 0-1,-1 0 1,0 0-1,0 0 1,1 0 0,-1 0-1,-1-1 1,1 1 0,0-1-1,0 1 1,-1-1-1,1 0 1,-2 1 47,-7 2 80,-1-1 0,0 0-1,1 0 1,-1-1 0,-8 0-80,12-1 80,-56 7 5712,-57 0-5792,121-8 12,-1 0 0,0 0 0,0 0 0,0 0 0,0 0 0,1 0 0,-1 0 0,0 0 0,0 0 0,0-1 0,0 1 0,1 0 0,-1 0 0,0-1 0,0 1 0,1-1 0,-1 1 0,0-1 0,1 1 0,-1-1 0,0 1 0,1-1 0,-1 1 0,0-1-12,1-12-338,1 10 217,0-6-9,-1 1-1,2 0 1,-1 0-1,1 0 1,0 0-1,1 0 1,0 1 0,0-1-1,1 1 1,3-6 130,10-14 5,1 1 0,5-5-5,2-2-51,63-85 83,75-107-122,-124 166-361,-3-2 0,23-55 451,-55 108 123,0 0-1,-1 0 1,0-1 0,0 1 0,-1-1-1,0 0 1,-1 0 0,0 1-1,0-1 1,-1 0 0,0 0 0,0 0-1,-1-3-122,0 10 130,0 0 0,0-1 0,0 1 0,0 0 0,-1 0 0,1 0 0,0-1 0,-1 1 0,1 1 0,-1-1 0,0 0 0,0 0 0,0 1 0,0-1 0,0 1 0,0-1 0,0 1 0,0 0 0,-1 0 0,1 0 0,0 0 0,-2 0-130,-8-3 264,1 1-1,-1 0 1,0 1-1,-1 0-263,-21-1 545,1 1 0,-31 3-545,11 0-487,52-1 431,1 0 0,0 0 0,0 0 0,0 0-1,-1 0 1,1 0 0,0 0 0,0 0 0,0 0 0,-1 0 0,1 0-1,0 0 1,0 0 0,0 0 0,-1 0 0,1 0 0,0 0 0,0 0-1,0 0 1,0 0 0,-1 1 0,1-1 0,0 0 0,0 0 0,0 0 0,0 0-1,-1 0 1,1 0 0,0 1 0,0-1 0,0 0 0,0 0 0,0 0-1,0 0 1,-1 1 0,1-1 0,0 0 0,0 0 0,0 0 0,0 1 0,0-1-1,0 0 1,0 0 0,0 0 0,0 1 0,0-1 0,0 0 0,0 0-1,0 0 1,0 1 0,0-1 0,0 0 0,0 0 0,0 0 56,1 3-1077,-1 14-4964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12.7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236 0 1297,'0'0'8265,"0"0"-5816,0 0-2108,0 0 185,-35 18-158,35-18-368,-29 15-14,0 2 0,0 0 0,2 2 0,-3 4 14,25-19-1,1 1 0,-1-1-1,1 1 1,0 1 0,1-1 0,-1 0-1,1 1 1,0 0 0,1 0-1,-1 0 1,1 0 0,0 0 0,0 0-1,1 1 1,0-1 0,0 0 0,1 5 1,-6 69 75,5 47-75,1-90 5,0-13 4,1 0 0,1 0 1,1 0-1,2 0 0,0 0 1,1-1-1,1 1 0,2 0-9,-2-9-4,0-1-1,0 0 1,2 0-1,-1-1 1,2 0 0,0-1-1,0 0 1,1 0-1,1-1 1,0 0-1,0-1 1,11 6 4,-11-9-32,0 0 0,1 0-1,0-1 1,1-1 0,-1 0 0,1-1 0,0 0-1,5 0 33,13 0-207,0-1-1,0-1 1,7-2 207,-28 1-56,0-2 0,0 1 0,1-1 0,-1-1 0,0 0 0,-1 0-1,1-1 1,0-1 0,-1 0 0,0 0 0,0-1 0,0 0 0,0-1 0,-1 0 0,0 0 0,1-2 56,9-7-20,-2-1-1,0-1 0,-1 0 0,0-1 1,-2-1-1,0-1 0,-1 1 1,-1-2-1,-1 0 0,5-13 21,-6 6 24,0 0 1,-2-1-1,-1 0 0,-1 0 0,-1 0 0,-2-1 1,-1 0-1,-2-6-24,1 4 191,-1 9 20,0 0 1,-1 1-1,-1-1 1,-1 1-1,-2-3-211,3 17 100,0 1 1,-1-1-1,0 1 0,0 0 0,-1 0 1,0 1-1,0-1 0,-1 1 0,1 0 1,-1 0-1,-1 0 0,1 1 0,-1-1 0,0 1 1,0 1-1,-7-5-100,0 2 99,1 1 1,-1 0 0,-1 1-1,1 0 1,-1 1-1,0 0 1,0 1-1,-10 0-99,-19-2-642,-1 3 0,-7 2 642,39-1-846,-1 1 0,1 0 1,0 1-1,-1 1 0,1 0 0,0 0 1,0 1-1,-9 4 846,19-6-386,1 0 1,-1 0 0,1 1-1,-1-1 1,1 0-1,-1 1 1,1-1 0,0 1-1,-1-1 1,1 1-1,0 0 1,0-1-1,0 1 1,1 0 0,-1 0 385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13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1945 1 304,'0'0'9239,"0"0"-6651,0 0-2004,0 0 315,0 0-493,-12 7-318,-90 61-372,-6 11 284,-35 25-196,-262 169 545,-260 122-349,250-176 101,382-202-2,-29 11-99,77-35-6701,28-19 3555,0-5-176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13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419 0 832,'0'0'1828,"0"0"5114,0 0-3799,0 0-2148,-22 32-414,-9 14-522,2 0 0,2 2-1,2 1 1,-17 51-59,-167 515-1553,205-601 1378,-3 4-508,1 1 0,1 0 0,1 0 0,1 0-1,0 1 1,1 11 683,2-29-2374,4-5-369,-1 2 2534,0-1-1,-1 0 0,1 0 1,-1-1-1,0 1 0,1-1 0,-1 1 1,0-1-1,-1 1 0,1-1 1,0 0-1,-1 0 0,0 0 1,1 0-1,-1-2 210,8-27-467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14.4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171 114 0,'-47'-63'45,"44"59"56,0-1-1,-1 2 0,1-1 0,-1 0 0,0 1 0,0 0 1,0-1-1,-1 2 0,1-1 0,-1 0 0,0 1 1,0 0-1,0 0 0,0 1 0,-3-2-100,-41 0 8280,46 3-7354,9 18-1286,20 22 68,30 35 292,16 22 81,142 249 664,27 39-447,-220-354-433,6 7 289,-2 1-1,4 13-153,-22-40-277,-2 0 0,0 1 0,0-1 0,-1 1 0,0 1 0,-2-1 0,1 0 0,-2 1 0,1 11 277,-2-20-634,0 11-3360,0-16 1734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14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28 640,'0'0'2169,"0"0"4328,0 0-4512,0 0-1839,-11-5-207,-21-13-222,28 15 201,5 1 8,26 11-31,25 13 253,-2 2 0,33 23-148,31 15 464,55 17-130,3-7 0,2-8 0,4-7 1,121 19-335,292 37 164,80 17 2,-471-77 17,-159-39-146,-2 0 0,1 3 0,26 16-37,-56-27 89,0 0 1,-1 1 0,0 0-1,0 0 1,6 8-90,7 16-886,-20-28 393,-1 1 1,1-1-1,-1 0 1,0 1-1,-1-1 0,1 1 1,-1-1-1,1 1 0,-1 1 493,0 5-6952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22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660 110 7603,'0'0'553,"0"0"-214,0 0 482,0 0 193,0 0-70,0 0-170,-39-7 125,-125-19 326,148 23-1024,1 0 1,-1 2-1,0 0 1,1 0-1,-14 3-201,13-1 193,6 1-137,0 0 0,0 1-1,0 0 1,0 0 0,1 1-1,-1 0 1,1 1-1,0 0 1,1 0 0,-1 1-1,1 0 1,-1 2-56,-13 10-4,1 2 0,1 0 1,-16 21 3,23-23-26,1 0 1,0 0-1,1 1 0,2 1 1,0-1-1,0 2 1,2-1-1,1 1 0,0 0 1,-1 19 25,1 7-54,2 1 1,2-1 0,2 1-1,4 21 54,-2-50-12,0-1 0,2-1 0,0 1 0,1 0 0,0-1 0,2 0 0,0 0 0,1-1 0,0 0 0,2 0 0,0-1 0,0 0 0,1-1 0,1 0 0,1 0 0,0-2 0,0 0 0,1 0 0,1-1 0,0-1 0,0 0 0,12 5 12,-12-9-135,1-1 0,-1 0 0,1 0 0,0-2 1,0 0-1,0-1 0,1-1 0,-1 0 0,15-2 135,-16 0-45,-1 0 0,0-2-1,1 0 1,-1 0 0,0-1 0,-1-1-1,1 0 1,-1-1 0,0 0 0,0-1-1,-1-1 1,0 0 0,0-1-1,-1 0 1,0 0 0,2-4 45,17-17 10,-2-1 1,-1-2-1,-2-1 0,-1 0 1,0-5-11,-9 15 56,-2 0 0,0-1 1,-2-1-1,-1 0 0,0 0 0,-3-1 1,0 0-1,-1-1 0,-2 1 0,-1-1 1,-1 0-1,-1-7-56,-1 21 70,1 0 1,-2 1 0,0-1-1,-1 1 1,0-1-1,-1 1 1,0-1 0,-1 1-1,-1 0 1,0 1-1,-1-1 1,0 1 0,-7-10-71,-5-2 50,-1 1 1,0 1 0,-2 1-1,0 0 1,-2 2 0,0 0-1,-1 2 1,-1 0 0,0 2-1,-1 1 1,-17-7-51,-2 9-189,25 10-7015,20 2 62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23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173 125 8516,'0'0'2060,"0"0"-350,0 0 186,0 0-698,0 0-693,-19 20-353,7-7-137,0-1-12,1 0 0,0 1-1,1 0 1,0 0 0,1 1 0,1 1-1,0-1 1,1 1 0,1 1-1,-5 13-2,-1 21-41,3 1-1,1 0 1,1 44 41,4 18-118,6 24 118,-2-122-8,0 0 0,1 0 1,1 0-1,0 0 1,1 0-1,1-1 1,0 0-1,3 5 8,-5-12-22,1-1 1,-1 1-1,1-1 0,1 0 1,-1-1-1,1 1 0,0-1 1,0 0-1,1 0 0,-1 0 0,1-1 1,0 0-1,0 0 0,1 0 1,-1-1-1,1 0 0,0 0 1,2 0 21,1 0-114,1-1 1,-1 1-1,1-2 1,0 0-1,-1 0 1,1-1-1,0 0 1,0-1-1,-1 0 1,1 0-1,-1-1 1,10-4 113,-7 2-75,0-2 1,-1 1 0,1-2-1,-1 1 1,-1-2 0,1 0 0,-1 0-1,-1-1 1,4-4 74,7-8-68,-2-2-1,-1 0 1,0-1 0,-2-1-1,-1-1 1,-1 0 0,-1 0 0,10-29 68,-13 24-11,-1-1 1,-1 0 0,-2 0-1,-1-1 1,-1-4 10,1-57 313,-4-11-313,0 90 116,-2 1 0,0-1 0,-1 1 0,0-1 0,-1 1 0,0 0 0,-1 0 0,-4-6-116,3 9 111,-1 1-1,0-1 1,-1 1-1,0 0 1,0 0-1,-1 1 1,-1 0-1,0 1 0,0 0 1,0 0-111,-4-2 136,0 1 0,0 0 0,-1 1-1,0 0 1,-1 1 0,0 1 0,0 0 0,-13-2-136,3 2-233,0 1 0,-1 1 0,1 2 0,0 0 1,-4 2 232,27 0-1668,2 2-866,2 10-2479,4 3 1347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23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291 103 672,'0'0'6627,"0"0"-3868,0 0-1188,0 0-616,-36 11-496,36-11-459,-34 9 162,0 3 0,0 1 0,-10 7-162,38-17 8,0 1 1,1-1 0,-1 1-1,1 1 1,0-1 0,1 1-1,-1 0 1,1 0-1,0 0 1,0 0 0,1 1-1,-1 0 1,0 3-9,-2 4-5,1 1-1,1-1 1,0 1 0,-1 11 5,2-9 2,-4 30-36,2 1 0,2 0 0,1 0 0,4 9 34,-2 3-56,0-40 45,1 1 1,1-1-1,0 1 0,2-1 0,0 0 1,1 0-1,3 5 11,-5-16-52,0-1-1,0 1 1,1-1 0,0 0-1,0 0 1,1 0 0,0-1 0,0 0-1,1 0 1,0 0 0,0 0-1,0-1 1,0 0 0,1 0 0,0-1-1,0 0 1,0 0 0,8 2 52,-5-2-76,0-1 0,0-1 0,0 1 0,0-2 0,1 1 0,-1-2 0,1 1 0,-1-1 0,1-1 0,-1 0 0,0 0 0,1-1 0,-1-1 1,0 1-1,0-2 0,0 1 0,-1-1 0,1-1 0,-1 0 0,0 0 0,0-1 0,-1 0 0,0 0 0,0-1 0,0 0 0,-1-1 0,0 1 0,2-4 76,14-18 171,0 0-1,-2-2 0,-1-1 1,-2 0-1,-1-1 1,-1-1-1,-2-1 0,-2 0 1,-1-1-1,-1 0 0,-3 0 1,0-1-1,-3 0 0,1-35-170,-5 47 325,0 4 208,0-1 0,-2 1 0,-1-9-533,2 24 124,-1 0 0,0-1 1,0 1-1,0 0 0,0 0 1,-1 0-1,0 0 0,-1 1 1,1-1-1,-1 1 0,0 0 0,-3-4-124,-8-6 344,0 1-1,-1 0 0,-1 0-343,12 11-328,1-1 1,-1 1 0,0 0 0,0 1-1,0-1 1,-1 1 0,1 0-1,-1 0 1,1 1 0,-1-1-1,1 1 1,-1 0 0,-2 1 327,8 0-4266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26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675 363 7171,'0'0'2111,"0"0"-180,0 0-432,0 0-101,-36-22-178,-37-22-580,-8 0-640,73 40 58,0 0 0,-1 1 1,1 0-1,-1 0 0,0 1 0,0 0 1,0 0-1,0 1 0,0 0 0,0 1 1,0 0-1,0 0 0,-5 2-58,-18-1 110,14-1-94,-1 1 1,1 0-1,-1 1 0,1 1 0,0 1 1,0 1-1,-4 2-16,12-3-7,0 0 1,1 1-1,0 0 1,0 0-1,0 1 1,1 1-1,0-1 1,0 1-1,0 1 1,1-1-1,0 1 1,1 1-1,-4 4 7,3-1-9,0 1-1,1-1 0,0 1 0,1 0 1,0 1-1,1-1 0,1 1 0,0 0 1,0 6 9,-2 26-14,3 0 1,2 12 13,0-43-11,0 10-2,1 0 0,1 1 1,2-1-1,0 0 0,2 0 0,1 0 0,0-1 1,2 0-1,1-1 0,1 0 0,1 0 0,0-1 1,2-1-1,1 0 0,3 2 13,-7-8-79,1-1-1,0-1 1,1 0-1,0-1 1,1 0-1,0-1 1,1 0 0,1-1-1,0-1 1,0-1-1,0 0 1,1-1 0,0-1-1,0 0 1,1-1-1,0-1 1,14 1 79,-11-3-142,-1 0 1,1-2-1,0 0 0,0-2 0,-1 0 1,16-4 141,-24 3-33,0 0 0,0-2 0,-1 1 0,1-1 1,-1-1-1,0 0 0,-1-1 0,1 0 0,-1 0 1,-1-1-1,8-7 33,5-10 10,0 0 1,-2-1 0,-1-1-1,-1-1 1,-1 0 0,-2-2-1,-1 0 1,-1 0 0,-2-1-1,0-1 1,-3 0-1,3-15-10,4-43 332,-4-1 0,-4-1 0,-4-79-332,-3 152 57,0 0-1,-2 1 1,0-1-1,-1 1 1,-1-1 0,-1 1-1,-6-14-56,9 25 20,-2-1 0,1 1 0,-1 0 0,0 1 0,-1-1 0,0 0-1,0 1 1,0 0 0,-1 1 0,0-1 0,0 1 0,0 0-1,0 0 1,-1 1 0,0 0 0,0 0 0,0 0 0,0 1 0,-2 0-20,1 0-5,-1 1 0,0 0-1,0 0 1,0 1 0,1 0 0,-1 0 0,0 1 0,-3 1 5,10-1-163,0 0-1,-1 0 1,1 0 0,0 0-1,0 1 1,0-1-1,0 1 1,0-1-1,0 1 1,0 0-1,0 0 1,0 0 0,0 0-1,1 0 1,-1 0-1,0 1 1,1-1-1,-1 1 1,1-1 0,-1 1-1,1-1 1,0 1-1,0 0 1,-1 0-1,1-1 1,0 1-1,1 0 1,-1 0 0,0 0-1,0 0 1,1 0-1,0 0 1,-1 0-1,1 2 164,-1 32-6685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1:54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1 816,'0'0'2164,"0"0"-1326,0 0-481,0 0 182,-9 22-11,-4 7-387,-4 13 140,1 0-1,0 6-280,9-22 119,2-1 0,1 1 0,0 0 0,2 10-119,1 107-103,2-74 138,0-56-15,0 0 0,1 0 0,1 0 0,3 11-20,6 36 32,-2 58 53,7 72 1474,-16-188-1549,-1-1-8,0 1 1,0 0-1,0-1 1,0 1-1,0 0 0,0-1 1,1 1-1,-1 0 0,1-1 1,-1 1-1,1-1 1,0 1-1,0-1 0,0 1 1,0-1-1,0 1 0,0-1-2,0-1-2828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57.6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8 135 12614,'0'0'1753,"0"0"-233,0 0-394,0 0-400,-1-3-398,0 0-307,0 2-41,1 0 0,-1-1 0,0 1 0,1 0 0,-1-1 0,1 1-1,0-1 1,-1 1 0,1-1 0,0 1 0,0-1 0,0 1 0,0-1-1,0 1 1,0-1 0,0 1 0,1-1 0,-1 1 0,0 0 0,1-1 0,-1 1-1,1-1 1,0 1 0,-1 0 0,1-1 0,0 1 0,0 0 0,0 0 0,0 0-1,0 0 1,0 0 0,0 0 0,1-1 20,1 0 1,47-31-32,-45 30 51,0 1 1,0-1-1,0 1 0,0 0 0,0 0 0,1 1 1,-1 0-1,1 0 0,5-1-20,-11 2-21,1-3-9,4-2-223,-4 4 242,0 1 0,-1-1 0,1 1 0,-1-1 0,1 1 0,0-1 0,-1 1 0,1-1 0,0 1 0,0 0 0,0-1 0,-1 1 0,1 0 0,0-1 0,0 1 0,0 0 0,-1 0 0,1 0 0,0 0 0,0 0 0,0 0 0,0 0 0,-1 0 0,2 1 11,240-1-187,-239-1 92,0 1-1,-1 0 1,1-1 0,0 1-1,-1-1 1,1 0 0,0 0-1,-1 0 1,1 0 0,0-1 95,4-1-3406,1 0-4115,-8 3 5189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57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 9060,'0'0'1179,"0"0"-834,0 0-135,0 0-15,-5 7-224,-14 25-94,18-30 116,1 0 1,-1-1 0,1 1-1,-1 0 1,1 0-1,0-1 1,-1 1-1,1 0 1,0 0-1,0-1 1,1 1-1,-1 0 1,0 0-1,0 0 1,1-1 0,-1 1-1,1 0 1,0-1-1,-1 1 1,1-1-1,0 1 1,0 0-1,0-1 1,1 1 6,2 4-24,1-1 0,0 0 0,0 0 0,0-1 0,3 2 24,2 3-13,7 6 21,40 35 230,-3 2 0,-2 3 1,3 8-239,-52-59 180,0 0 0,0 0 0,-1 1 0,1-1 0,-1 0 0,0 1 0,0-1 0,-1 1 0,1 0 0,-1 0 0,0-1 0,-1 1 0,1 0 0,-1 0 0,0 0 0,0 0 0,0 0 0,-1 0 0,0 3-180,-1-2 179,0 0 1,0-1-1,0 1 1,-1-1-1,0 1 1,0-1-1,0 0 1,-1 0-1,1 0 1,-1-1-1,0 1 1,-1-1-1,1 0 0,-1 0 1,-2 1-180,2-1-10,-1 0 0,0 0 0,0 0 1,0-1-1,0 0 0,0 0 0,-1 0 0,1-1 0,-1 0 0,1-1 1,-1 1-1,0-1 0,-5 0 10,12-8-1790,0-24-2927,0 3-3007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58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322 0 14022,'0'0'1524,"0"0"-556,0 0-445,0 0-494,-25 43-117,-23 41 120,-3 16-32,45-86-15,1 0 0,0 0 0,0 1 0,2 0 0,-1-1 0,2 1 0,0 0 0,1 1 0,1-1 0,0 0-1,1 4 16,0 16-98,-1-25 10,0 1 0,1 0 0,0-1 0,1 1-1,0-1 1,0 1 0,1-1 0,3 7 88,-3-12-111,0 0 0,0 0 1,0 0-1,0 0 0,1-1 0,0 1 1,0-1-1,0 0 0,0 0 1,1-1-1,-1 1 0,1-1 0,0 0 1,0 0-1,5 2 111,3-1-399,-1 0-1,1-1 1,0 0 0,1-1 0,-1 0 0,0-1-1,0-1 1,1 0 0,2-1 399,6 1-356,-18 0 335,-1 0 0,1 0 0,-1-1 0,1 1 0,0-1 0,-1 0 0,1 0 0,-1 0 0,0-1-1,1 1 1,-1-1 0,0 0 0,0 0 0,0 0 0,0 0 0,0 0 0,0-1 0,-1 1-1,1-1 1,-1 0 0,0 0 0,1 0 0,-1 0 0,-1 0 0,1 0 0,0 0 0,-1-1 0,0 1-1,0-1 1,0 1 0,1-2 21,1-14 416,1 1 0,-2-1 0,-1 0 0,0 0 0,-2-12-416,1 13 583,0 14-480,0 0-1,0-1 0,-1 1 0,1 0 1,-1-1-1,0 1 0,0 0 1,-1 0-1,0 0 0,1 0 0,-1 0 1,0 0-1,-1 0 0,1 1 1,-1-1-1,0 1 0,1-1 0,-1 1 1,-1 0-1,1 0 0,0 1 1,-1-1-1,0 1 0,1-1 0,-1 1 1,0 1-1,0-1 0,-4-1-102,-8-2 83,0 1-1,0 1 1,0 0-1,0 1 1,-1 0-1,0 2 1,-3 0-83,9 0-30,0 0 0,0 1 0,-1 0 0,1 1 0,1 0 0,-1 1 0,0 0 0,1 1 0,-1 0 0,1 0 0,0 1 0,0 0 0,1 1 0,0 0 0,0 1 0,0 0 0,1 0 0,0 1 0,0 0 0,1 0 0,-2 3 30,-2 3-203,1 0 0,0 1-1,1 1 1,1 0 0,0 0-1,-4 14 204,8-18-880,1 0 0,0 0-1,0 0 1,2 1 0,0-1 0,0 8 880,1 4-6430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9:06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20 355 9748,'0'0'683,"0"0"-280,0 0-341,-3 6-134,-10 19 106,9-19 209,4-6-43,0 0-48,8-5-101,26-29-80,-1-2 0,18-28 29,10-12-22,84-84-197,-124 144 248,-21 16-93,0 11 134,-3 46 212,-3 1 0,-2-1 0,-8 25-282,3-23 26,3 0 1,3 1 0,1 30-27,6 19-1671,0-101-1455,0-8-1106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9:06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1 245 11765,'0'0'1070,"0"0"-269,0 0-324,0 0-226,10-14-627,59-92-246,4-16 622,-69 119 1075,-2 14-715,-2 28-511,0-23 273,0-13-122,0 70-84,-3 1 0,-7 32 84,-4 1-1934,5 1 0,4 10 1934,5-89-2716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9:07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0 317 10581,'0'0'1118,"0"0"-499,0 0-774,0 0-288,6-6-109,55-63 5,-2-4 0,-4-1 0,7-20 547,-57 149 1366,-17 238-1561,12-253-661,0-19-2215,0-19-1235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9:08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11 172 5891,'0'0'3831,"0"0"-2841,0 0-870,0 0-166,0 0-1,0 0-1,0 0 1,-1 0-1,1 1 1,0-1-1,-1 0 0,1 0 1,0 0-1,-1 0 1,1 0-1,0 0 1,-1 0-1,1 0 1,0 0-1,0 0 1,-1 0-1,1 0 0,0 0 1,-1 0-1,1-1 1,0 1-1,-1 0 1,1 0-1,0 0 1,0 0-1,-1 0 0,1-1 1,0 1-1,0 0 1,-1 0-1,1-1 1,0 1-1,0 0 1,0 0-1,-1-1 1,1 1-1,0 0 0,0 0 1,0-1-1,0 1 1,0 0-1,0-1 1,0 1-1,0 0 1,0-1 47,3-5 44,0-1 1,1 1-1,-1 0 1,2 0-1,-1 0 1,1 1 0,0-1-1,0 1 1,0 0-1,1 1 1,-1-1-1,7-3-44,5-3 138,1 0 0,0 1 0,1 1-1,2 0-137,9-1 65,0 2 0,1 1 0,0 1-1,0 2 1,0 1 0,1 1-1,-1 2 1,32 3-65,-60-2 7,0-1 0,0 0-1,0 1 1,0-1 0,0 1 0,0 0-1,0 0 1,0 0 0,0 1 0,0-1-1,-1 1 1,1-1 0,-1 1 0,1 0-1,-1 0 1,0 0 0,1 0 0,-1 0-1,0 1 1,0-1 0,-1 1 0,1-1 0,0 1-1,-1 0 1,0 0 0,1-1 0,-1 1-1,0 0 1,-1 0 0,1 2-7,2 10 89,0 0 1,-2 1-1,0 0 1,-1-1-1,-1 12-89,0 0 28,1-16-22,0 0 1,-1 0 0,0 0-1,-1-1 1,0 1 0,0-1-1,-1 1 1,-1-1 0,0 0-1,0 0 1,-1-1 0,-1 1-1,1-1 1,-1 0 0,-1-1-1,0 1 1,0-1 0,0 0-1,-1-1 1,-3 2-7,-3 3-26,-1 0-1,0-1 1,-17 8 26,26-16-6,6-3-20,0 0-1,0 1 1,-1-1 0,1 0 0,0 0 0,0 0 0,0 0 0,-1 0 0,1 0 0,0 0-1,0 1 1,0-1 0,-1 0 0,1 0 0,0 0 0,0 0 0,0 1 0,0-1-1,-1 0 1,1 0 0,0 0 0,0 1 0,0-1 0,0 0 0,0 0 0,0 1 0,0-1-1,0 0 1,0 0 0,0 1 0,0-1 0,0 0 0,0 0 0,0 1 0,0-1 0,0 0-1,0 0 1,0 1 0,0-1 0,0 0 0,0 0 0,0 0 0,0 1 0,0-1-1,1 0 1,-1 0 0,0 1 0,0-1 0,0 0 0,0 0 0,1 0 0,-1 0 0,0 1-1,0-1 1,0 0 0,1 0 26,14 7-45,-12-6 8,1 1 75,0-1 1,1 1-1,-1 0 1,0 0-1,0 1 1,0-1-1,-1 1 1,1 0-1,0 0 1,1 2-39,-4-2 143,1-1 1,-1 1-1,1 0 0,-1 0 1,0-1-1,0 1 1,-1 0-1,1 0 0,0 0 1,-1 0-1,0 0 1,0 0-1,0 0 0,0 0 1,0 0-1,-1 0 1,0 2-144,1 1 147,-2-1 1,1 0-1,-1 0 1,1 0 0,-1 0-1,-1 0 1,1 0-1,-1-1 1,0 1 0,0-1-1,0 1 1,-3 2-148,-8 7 337,0-1 1,-15 11-338,5-3 216,-250 236 432,262-243-2000,10-12-2279,2-2-2212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52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1 338 10789,'0'0'264,"0"0"-352,0 0-208,0 0-382,5-30 321,-1 2 313,1 0 41,0 0 1,2 0 0,1 1-1,1 0 1,10-23 2,-8 23-14,-9 20 12,1 0 0,-1 1 1,1-1-1,1 1 0,-1 0 1,1 0-1,0 0 0,0 0 0,3-2 2,-7 8 59,0 0-47,0 0 0,0 0 0,0 1-1,0-1 1,0 0 0,0 0 0,0 0 0,0 0 0,0 0 0,0 0-1,0 1 1,0-1 0,0 0 0,0 0 0,0 0 0,0 0 0,0 0 0,0 0-1,0 1 1,0-1 0,0 0 0,0 0 0,0 0 0,0 0 0,0 0 0,1 0-1,-1 0 1,0 0 0,0 0 0,0 1 0,0-1 0,0 0 0,0 0-1,0 0 1,0 0 0,1 0 0,-1 0 0,0 0 0,0 0 0,0 0 0,0 0-1,0 0 1,0 0 0,1 0 0,-1 0 0,0 0 0,0 0 0,0 0 0,0 0-1,0 0 1,0 0 0,1 0 0,-1 0 0,0 0 0,0 0 0,0 0 0,0-1-1,0 1-11,0 415-664,0-378-2676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8:52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1 195 1425,'0'0'8654,"0"0"-6605,0 0-1913,0 0-272,0-23 56,0-1 67,0 1 0,2-1-1,2-2 14,-3 23-9,-1 0 0,1 0 0,1 0-1,-1 0 1,0 0 0,1 0 0,-1 0 0,1 1 0,0-1-1,0 1 1,0-1 0,0 1 0,1 0 0,-1 0-1,1 0 1,-1 0 0,1 0 0,0 0 0,-1 1 0,2-1 9,4-2-26,1 1 0,-1 0 0,1 1 0,0 0 0,5-1 26,-8 2-2,14-1-40,1 0 0,0 1 0,7 1 42,-10 0-135,-15 1 86,-1-1 1,0 0 0,0 1-1,1-1 1,-1 1-1,0 0 1,0 0-1,0 0 1,1 0-1,-1 0 1,0 0 0,-1 0-1,1 1 1,0-1-1,0 1 1,-1-1-1,1 1 1,0 0 0,-1 0-1,0 0 1,1-1-1,-1 1 1,0 1-1,0-1 1,0 0-1,0 0 1,-1 0 0,1 0-1,-1 1 1,1-1-1,-1 0 1,0 1-1,1-1 49,1 16-282,0 0-1,-1 0 0,-1 0 0,-2 6 283,2 2-400,0-5 9,0 0-1,-2 0 0,0 0 1,-1 0-1,-1 0 0,-1-1 1,-1 0-1,-1 0 0,-1 0 1,0-1-1,-7 10 392,-31 39-6,8-14 3155,37-53-3027,1-1 1,0 0 0,0 0-1,0 0 1,0 1 0,-1-1-1,1 0 1,0 0 0,0 1-1,0-1 1,0 0 0,0 0-1,0 1 1,0-1 0,0 0-1,0 1 1,0-1 0,0 0-1,0 0 1,0 1 0,0-1-1,0 0 1,0 0 0,0 1-1,0-1 1,0 0 0,0 1-1,1-1 1,-1 0 0,0 0-1,0 0 1,0 1 0,0-1-1,0 0 1,1 0 0,-1 0-1,0 1 1,0-1 0,1 0-123,14 4 1115,25-6-2042,-33 1 1349,38-4-197,-1-3-1,1-1 1,14-7-225,131-46-3038,-173 56 2086,5 1-5126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9:17.5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6 6611,'0'0'3647,"0"0"-1883,0 0-751,0 0 17,0 0-61,0 0-505,-4-5-67,-3 179-77,-7 3-320,-1 24 3,-14 639 133,29-536-160,0-303 128,0-1 3,0 0-219,0-18-3255,0 7-587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2:28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7475,'0'0'1713,"0"0"-1697,12 137 16,-7-24 336,-2 7-31,-1 1 159,-2-3-160,3-8-80,-3-8-240,2-10 96,1-6-112,-3-7-96,0-68-3073,0-4-4723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9:22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1438 1 5907,'0'0'888,"0"0"-125,0 0 536,0 0-82,0 0-299,0 0-9,0 0-880,0 0 0,0 0-1,0 0 1,0 0 0,0 0-1,0 0 1,0 0 0,0 0-1,0 0 1,1 0 0,-1 0-1,0 0 1,0 0-1,0 0 1,0-1 0,0 1-1,0 0 1,0 1 0,1-1-1,-1 0 1,0 0 0,0 0-1,0 0 1,0 0 0,0 0-1,0 0 1,0 0 0,0 0-1,1 0 1,-1 0-1,0 0 1,0 0 0,0 0-1,0 0 1,0 0 0,0 0-1,0 0 1,0 1 0,0-1-1,0 0 1,0 0 0,0 0-1,0 0 1,1 0-1,-1 0 1,0 0 0,0 0-1,0 1 1,0-1 0,0 0-1,0 0 1,0 0 0,0 0-1,0 0 1,0 0 0,0 0-1,0 1-28,0 4 45,-1 1 1,1 0-1,-1-1 0,0 1 0,0-1 0,-1 1 1,1-1-1,-1 1 0,-1-1 0,1 0-45,-35 50-12,31-47 23,-164 221-353,-21 29-548,-146 146 890,131-194-19,-8-10 0,-44 19 19,257-219-39,1 0 0,-1 0 0,1 0 0,0 1 0,-1-1 0,1 0 0,-1 0 0,1 0 0,0 1 0,-1-1 0,1 0 0,0 0 0,-1 1 0,1-1 0,0 0 0,-1 1 0,1-1 0,0 0 0,0 1 0,-1-1 0,1 1 0,0-1 0,0 0 0,0 1 0,0-1 0,0 1 0,-1-1 0,1 0 0,0 1 0,0-1 0,0 1 0,0-1 0,0 1 0,0-1 0,0 1 0,0-1 0,1 1 39,14 0-3615,-8-2 2710,31 1-3046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9:23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3458,'0'0'-144,"0"0"242,0 0 105,0 7 5589,0 0-6230,2 21 456,0 0-1,2 0 0,0 0 1,2 0-1,6 12-17,17 48 189,4-1-189,-18-50 15,146 361 116,51 134 125,-201-501-345,52 134 437,-47-129-993,1-1-1,2-2 0,12 17 646,-23-40-1316,-7-10-2112,-1 0 3428,0 0-1784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9:00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1 128,'0'0'80,"0"0"16,0 0-80,0 0-16,0 0-304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9:02.6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97 10709,'0'0'325,"23"-16"-253,74-47-120,-94 61 51,0 0 0,0 0-1,0 0 1,0 0 0,0 1-1,1 0 1,-1-1 0,1 1-1,-1 0 1,1 1 0,-1-1-1,1 1 1,-1-1 0,1 1-1,-1 0 1,1 0 0,1 1-3,8 0 37,95 0 291,-106-1-327,0 0-1,0 1 1,0-1-1,0 1 1,0 0 0,0-1-1,-1 1 1,1 0-1,0 0 1,0 1-1,0-1 1,-1 0-1,1 0 1,-1 1 0,1-1-1,-1 1 1,1-1-1,-1 1 1,0 0-1,0 0 1,0-1-1,0 1 1,0 0 0,0 0-1,-1 0 1,1 0-1,0 0 1,-1 0-1,0 0 1,1 0-1,-1 1 0,1 10-267,0 0-1,0 1 0,-1-1 0,-2 10 268,1 1-522,1-11 365,-1 0 1,0 0 0,-2 0 0,1 0 0,-1 0 0,-2 4 156,2-6-34,1 1 0,1 0 0,-1 1 0,2-1 0,0 0 0,1 0 0,0 0 0,2 9 34,-1-14-18,1 0 1,0-1-1,0 0 0,1 1 1,0-1-1,0-1 0,0 1 1,1 0-1,0-1 1,0 0-1,1 1 18,29 35-33,-30-29 128,0-1-1,-1 1 0,0 0 0,0 0 1,-2 0-1,1 1 0,-2-1 1,1 0-1,-2 1 0,0 0 0,0-1 1,-1 3-95,1 7 392,-1-13-257,0-1 1,0 1 0,0-1 0,-1 0 0,0 0 0,-1 0-1,0 0 1,0 0 0,-1 0 0,0-1 0,0 1 0,-1-1-1,-3 4-135,-11 13 714,-2-1-1,0-1 1,-6 3-714,-20 21 1208,-12 10-733,58-55-673,1 0 1,-1 0-1,1 0 1,-1 0-1,1-1 1,0 2-1,-1-1 1,1 0-1,0 0 1,0 0-1,-1 0 1,1 0 0,0 0-1,0 0 1,0 0-1,0 0 1,1 0-1,-1 1 198,0 2-2122,0 1-3785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9:03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 2529,'0'0'8441,"0"0"-5994,0 0-1783,0 0-325,0 0-376,12-1-417,14-2 519,-1-2 0,1-1 0,10-4-65,-26 6 8,0 1 0,0 0 1,0 0-1,1 1 0,0 0 0,-1 1 1,1 0-1,0 1 0,-1 0 0,1 1 1,1 0-9,-11-1 0,0 0 1,0 1 0,0-1 0,0 0 0,-1 1 0,1-1 0,0 1 0,0-1 0,0 1 0,0 0 0,-1-1 0,1 1 0,0 0 0,-1-1 0,1 1-1,0 0 1,-1 0 0,1 0 0,-1-1 0,1 2-1,7 18 59,-2-1-1,0 1 1,-1 0-1,-1 1 1,0-1-1,-2 1 1,0 12-59,1 0 177,9 144 416,-9 62-593,4 79-806,-7-317 563,1 1 0,-1 0 1,0 0-1,1 0 0,-1 0 0,0 0 1,0 0-1,-1 0 0,1 0 0,0 0 1,0 0-1,-1-1 0,1 1 1,-1 0-1,0 1 243,-13-24-3929,-1-8 4498,-11-14-619,0 1 323,3-1-1,-4-11-272,21 39 705,0-1 0,0 0 0,2-1 0,0 0-1,1 1 1,0-1 0,2 0 0,-1-8-705,3 22 5,-1-1 0,1 1 0,-1 0 0,1 0 0,0 0 1,0 0-1,0 1 0,1-1 0,-1 0 0,1 0 0,-1 1 0,1-1 1,0 1-1,0-1 0,0 1 0,1 0 0,-1 0 0,0 0 1,1 0-1,-1 0 0,2 0-5,10-7 12,1 1 0,-1 0 1,13-3-13,-8 3 25,55-24-39,71-21 14,-47 29-2448,-73 19-1525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9:40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1382 0 6083,'0'0'1350,"0"0"-355,0 0 221,0 0 265,0 0-11,0 0-696,-13 4-254,-2 2-442,0 0-1,0 1 1,1 1-1,0 0 1,0 1 0,1 1-1,0 0 1,-1 2-78,-41 38 233,-12 18-233,33-33 26,-660 638 204,337-359-1295,345-305 754,11-8 178,-1 0 0,0 0-1,1 0 1,0 0 0,-1 0-1,1 1 1,0-1 0,-1 0-1,1 1 1,0-1 0,0 1 0,0-1-1,0 1 1,0-1 0,1 1-1,-1 0 1,0-1 0,1 1-1,-1 0 1,1 0 133,1-1-2991,6-4-2142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9:41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5907,'0'0'2443,"0"0"-1458,0 0-769,0 0-325,15 8-86,348 198 885,204 105 1037,-227-160-1403,-126-59 323,129 79-647,-294-142-59,-40-21-909,-9-8-2252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9:50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37 14839,'0'0'1040,"0"0"-191,0 0-113,0 0-480,0 0-256,0 0-176,0 0-864,-37-36-897,37 40-4466,0 21-1633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9:51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 14439,'0'0'0,"0"0"-993,-28 197-1056,28-171-432,0-1-3426</inkml:trace>
  <inkml:trace contextRef="#ctx0" brushRef="#br0" timeOffset="1">66 896 13830,'0'0'529,"0"0"-529,0 0 0,0 0 0,0 0-1889,0 0-1793,0 125 1697,16-118-3585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19:51.3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8036,'0'0'1520,"0"0"-1520,0 0-96,0 0-1424,0 0-945,0 0-2626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2:12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1280 0 9476,'0'0'745,"0"0"-364,-27 25 161,7-7-394,-76 71 1206,-1 10-1354,-147 156 1771,-155 117-1771,326-311 128,-5 5 7,2 3 0,-34 42-135,100-99 21,1-1 0,0 2 0,-4 7-21,10-15-153,1 0 0,0 0 0,0 0 0,0 0 0,0 0 0,1 0 0,0 0 0,0 1-1,0-1 1,0 4 153,1-9-64,0 0 0,0 1 0,0-1 0,0 0 0,0 0 0,0 0 0,0 0 0,0 0 0,0 0 0,0 0 0,0 1 0,0-1-1,0 0 1,0 0 0,0 0 0,0 0 0,0 0 0,0 0 0,0 1 0,0-1 0,0 0 0,0 0 0,0 0 0,0 0-1,0 0 1,0 0 0,0 1 0,0-1 0,0 0 0,0 0 0,0 0 0,0 0 0,0 0 0,0 0 0,1 0 0,-1 0 0,0 1-1,0-1 1,0 0 0,0 0 0,0 0 0,0 0 0,0 0 0,1 0 0,-1 0 0,0 0 0,0 0 0,0 0 0,0 0 0,0 0-1,0 0 1,1 0 0,-1 0 0,0 0 0,0 0 64,12 0-5101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5:36.7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1 7555,'0'0'262,"0"0"79,0 0 380,0 0 450,0 0-571,-14 15-421,5-5-169,3-5-8,1 0 0,0 1 0,0-1 0,1 1 0,-1 1 0,1-1 0,0 2-2,3-6 0,0 1 0,0 0 0,0 0 0,0 0 0,0-1 0,1 1-1,0 0 1,-1 0 0,1 0 0,0 0 0,1 0 0,-1 0 0,0 0-1,1 0 1,-1 0 0,1 0 0,0-1 0,0 1 0,0 0 0,1 0 0,-1-1-1,1 1 1,1 1 0,63 84-14,-48-67 25,-2 0 0,0 1 0,-1 1-1,-1 0 1,-1 1 0,7 19-11,-18-37 43,0 0 1,0 1-1,-1-1 1,0 0-1,0 1 1,-1 4-44,0-9 66,0 0-1,0 0 1,0 0 0,0 0 0,-1 0 0,1 0 0,-1 0 0,1 0 0,-1-1 0,0 1 0,1 0 0,-1 0 0,0-1 0,0 1-1,-1 0 1,1-1 0,0 1 0,0-1 0,-1 0 0,1 1 0,-1-1 0,1 0 0,-2 1-66,-8 3 225,1 0 0,-1-1 0,0-1 0,0 0 0,-1 0 0,1-1-1,-8 1-224,-17 0 637,-31-1-637,60-2-189,15 0-6179,10 0 1750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02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13862,'0'0'304,"0"0"1169,0 0-1281,0 0 545,0 0-737,0 0-321,0 0-239,0 66-2849,12-26 1184,4 4-4530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02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2817,'0'0'0</inkml:trace>
  <inkml:trace contextRef="#ctx0" brushRef="#br0" timeOffset="1">0 758 8948,'0'0'208,"0"0"-208,0 0-1136,0 0-1409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02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41 352,'0'0'8020,"0"0"-6403,0 0 688,0 0-993,0 0-848,0 0-464,33-40-224,-13 40-1248,9 0-289,-17 0-1152,0 4-1794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03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378 1 10837,'0'0'672,"0"0"-528,0 0-96,-89 259-96,89-178-832,0-4-1761,0-55-1377</inkml:trace>
  <inkml:trace contextRef="#ctx0" brushRef="#br0" timeOffset="1">187 958 10949,'0'0'1441,"0"0"95,0 0-463,-166 198-769,149-158-32,13 0-272,4-7-96,0 0-816,41-15-2066,-17-18-879,-7 0-2082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04.5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460 0 10677,'0'0'56,"0"0"37,0 0 41,0 0-17,-1 1 3429,-13 2-3325,-12-3 24,-11-1-39,0 3 0,-3 1-206,28-1 13,-1 0 1,1 0-1,0 2 0,0-1 0,0 2 1,1-1-1,-1 2 0,-1 1-13,-5 3-39,2 1-1,0 1 1,0 0-1,1 1 1,0 1-1,1 0 1,-12 17 39,19-22-169,0 1 0,1 0 0,0 0 0,1 1 0,0 0 0,0 0 0,1 0 0,0 0 0,1 1 0,1 0 0,0-1 0,0 1 0,1 11 169,1-22-82,1 1 1,-1-1-1,1 0 1,-1 0-1,1 0 0,0 0 1,-1 0-1,1 0 1,0 0-1,0 0 1,0 0-1,0 0 0,0 0 1,0-1-1,0 1 1,0 0-1,0-1 0,0 1 1,0-1-1,0 1 1,1-1-1,-1 1 0,0-1 1,0 0-1,1 0 1,-1 0-1,0 1 1,0-1-1,1 0 0,-1-1 1,1 1 81,54 0-1000,-40 0 911,-8 0 102,0 1 0,0 0 0,0 0 0,0 1 0,0 0 0,-1 0 0,1 1 0,-1 0 0,1 0 0,-1 1 0,0 0 0,-1 0 0,1 1 0,-1 0 0,1 0 0,-1 0 0,-1 1 0,1 0 0,-1 0 0,0 0 0,2 4-13,9 16 173,-1 0 0,-1 1 1,-1 1-1,-1 0 1,-1 1-174,15 46 184,-4 0 1,-2 2-1,-4 0 1,4 57-185,-10-18-996,-5 0 0,-8 104 996,1-200-174,0 0 0,-1-1 1,-1 1-1,-1-1 0,0 0 1,-8 15 173,11-27-26,0-1-1,-1 0 1,0 0 0,-1 0 0,0 0-1,1-1 1,-2 1 0,1-1 0,0 0-1,-1-1 1,0 1 0,0-1 0,-1 0 0,1 0-1,-1 0 1,0-1 0,0 0 0,0 0-1,0 0 1,-1-1 0,-3 1 26,-2 0 245,0-2 1,0 1-1,0-1 0,0-1 1,0 0-1,0-1 0,0 0 1,0-1-1,0 0 0,1-1 1,-5-2-246,10 3 68,-1-1 0,1 0 0,0 0 0,0-1 1,0 0-1,0 0 0,1 0 0,0-1 0,0 0 0,0 0 0,0 0 1,1 0-1,-1-1 0,1 0 0,1 0 0,-1 0 0,1 0 1,0 0-1,-1-7-68,-1-4 39,1 0 1,1-1 0,1 0 0,0 0-1,2 1 1,0-1 0,1-7-40,0-12-9,-1 28-1,0-1-1,1 0 0,0 1 1,1-1-1,0 1 1,1-1-1,0 1 0,0 0 1,1-1 10,5-7-10,1 0 0,0 1-1,1 0 1,5-4 10,33-39-852,3 2 0,2 2 0,33-23 852,-51 51-3361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04.9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5779,'0'0'3953,"0"0"-1941,0 0-462,0 0-576,0 0-478,6 9-339,0 6-249,0 1 0,-1-1 0,-1 1 0,0-1 0,-1 1 0,-1 0 0,0 1 0,-1-1 0,-1 6 92,6 50-359,1-8-227,3-1 0,3 0-1,2-1 1,9 14 586,-23-72-74,0 0-1,1 0 1,0 0-1,0 0 1,0-1-1,0 1 0,0-1 1,1 0-1,-1 1 1,1-1-1,0 0 1,0 0-1,2 1 75,-1-2-145,-1-1 1,1 1-1,0-1 0,-1 0 0,1 0 0,0 0 0,0-1 0,0 1 1,-1-1-1,1 0 0,0 0 0,0 0 0,3-1 145,-4 0-20,-1 1 0,1-1-1,-1 0 1,1 0 0,-1 0 0,0-1-1,1 1 1,-1 0 0,0-1 0,0 1-1,0-1 1,0 0 0,0 0-1,0 0 1,-1 0 0,1 0 0,-1 0-1,1 0 1,-1-1 0,0 1 0,0 0-1,0-1 1,0 1 0,0-1 20,5-12 119,-1 0 0,-1-1 1,1-8-120,-3 15 54,7-48 703,-3-1 1,-2 0 0,-3-1 0,-3-8-758,1-7 888,2 69-749,-2-1-1,1 0 1,-1 0 0,1 0 0,-2 1 0,1-1 0,-1 0-1,1 1 1,-2-1 0,1 1 0,-1 0 0,1-1 0,-1 1-1,-1 1 1,1-1 0,-1 0 0,0 1 0,0 0 0,0 0-1,0 0 1,-1 0 0,0 1 0,1-1 0,-1 1 0,-4-1-139,7 1 215,3 3-3402,0 0-3462,5 0 5619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05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240 816 4514,'0'0'4858,"0"0"-2441,0 0-549,0 0-185,0 0-575,-6 0-820,-15 1-111,14-1-127,0-1 1,-1 2-1,1-1 1,0 1 0,-1 0-1,1 1 1,0-1 0,0 2-1,0-1 1,0 1-1,0 0 1,-5 3-51,2 3-128,1 0 1,0 0-1,1 1 0,0 0 0,1 0 1,0 1-1,0 0 0,1 0 0,1 1 1,-1 0-1,2 0 0,0 0 0,-1 8 128,-2 12-539,2 0 0,1 0 0,2 1-1,1 25 540,1-57-184,0-1 146,0 0 1,0 0-1,0 1 0,0-1 1,0 0-1,0 0 0,0 0 1,0 1-1,0-1 0,0 0 1,0 0-1,0 0 0,0 0 1,0 1-1,0-1 0,1 0 1,-1 0-1,0 0 0,0 0 1,0 0-1,0 0 0,0 1 1,0-1-1,1 0 0,-1 0 1,0 0-1,0 0 0,0 0 1,0 0-1,1 0 0,-1 0 1,0 0-1,0 0 0,0 1 0,0-1 1,1 0-1,-1 0 0,0 0 1,0 0-1,0 0 0,0 0 1,1 0-1,-1-1 0,0 1 1,0 0-1,0 0 0,1 0 1,-1 0-1,0 0 0,0 0 1,0 0-1,0 0 0,0 0 1,1 0-1,-1-1 38,1 1-99,3 0 30,0-1 1,0 0 0,0 0-1,0 0 1,0 0 0,0-1 0,-1 1-1,1-1 1,-1 0 0,1 0 0,-1 0-1,1-1 1,-1 1 0,0-1-1,0 0 1,-1 0 0,2-1 68,10-13 98,0 0 1,10-17-99,-7 8-26,7-6 258,13-28-232,-32 54 538,-2 9 908,-2 13-386,-1 23-744,-1-4-198,1 0 0,2 0 1,1 0-1,8 32-118,-9-58-10,1 1 0,0-1 0,0 0 0,0-1 0,1 1 0,1-1 0,-1 0 0,2 0 0,-1 0 0,1 0 0,0-1 0,0 0 0,1 0 0,0-1 0,0 0 0,1 0 0,-1-1 0,1 0 0,1 0 1,7 3 9,1-3-203,0 0 1,1-2 0,-1 0 0,1-1 0,-1-1 0,1 0-1,0-1 1,0-1 0,13-3 202,-21 3-70,-1-1 0,1 0 0,-1-1 1,0 0-1,0 0 0,0-1 0,0 0 0,-1-1 0,1 0 0,-1 0 0,0-1 1,-1 0-1,2-1 70,14-15-119,-1-1 0,-1 0 0,6-11 119,-25 32 0,28-38 24,-2-1 0,-2-1 0,-2-1 0,-1-1-1,-3-2 1,-2 0 0,-1 0 0,9-49-24,-8 9 175,-3-1 0,-4-1 0,-5 0 1,-3-51-176,-3-49 709,1 180-580,-1 0-1,-1 0 1,0 1 0,0-1-1,0 0 1,-1 1 0,0-1-1,0 1 1,-1-3-129,1 8 76,0-1 0,1 0 0,-1 1 0,0-1 0,0 1 0,0 0 0,-1 0 0,1-1 0,0 2 0,-1-1 0,0 0 0,1 0 0,-1 1 0,0-1 0,0 1 1,0 0-1,1 0 0,-1 0 0,0 0 0,-1 1 0,1-1 0,-2 1-76,0-1 40,1 1-1,-1 0 1,1 0 0,-1 0 0,1 0 0,-1 1-1,1 0 1,-1 0 0,1 0 0,0 0 0,0 1 0,-1 0-1,1 0 1,0 0 0,0 0 0,1 1 0,-1-1-1,0 1 1,1 0 0,0 0 0,-1 0 0,1 1-1,1-1 1,-1 1 0,0 0 0,1-1 0,0 1 0,-1 0-40,-7 17-32,1 0 0,0 1 0,2-1 1,0 1-1,1 6 32,1-11 31,-17 78-40,4 1 0,4 0 0,3 21 9,-2 296 6,12-398-13,1 0 0,1-1 0,1 1 0,0-1 0,1 1 1,0-1-1,1 0 0,5 12 7,-5-19-4,0 0 1,0 0-1,0-1 0,1 1 0,0-1 1,0-1-1,1 1 0,-1-1 1,1 1-1,0-2 0,1 1 1,-1-1-1,1 0 0,0 0 1,0-1-1,0 0 0,4 1 4,8 2-40,0 0 1,0-2-1,0 0 0,1-2 0,-1 0 0,4-1 40,40 0-1458,8-3 1458,-54 1-418,-10 1-148,1-1 0,-1 1 1,0-1-1,1-1 1,-1 1-1,0-1 0,3-2 566,38-24-6293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06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13494,'0'0'769,"0"0"-257,0 0-512,0 0 32,0 0-64,0 0-1889,0 0-128,154 113 1409,-101-91-2418,-4-4-2848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07.1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2401,'0'0'0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07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2321,'0'0'3522,"268"84"-3394,-174-66 1184,-1-10-895,1-8-353,-9 0-64,-8 0 0,-12 0-241,-12 0 241,-17 0-288,-7 0 288,-13 0-128,-4 0 224,4 0-192,5 0 96,-17 0-1136,4 7-3939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5:37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12694,'0'0'912,"0"0"-432,0 0-480,0 0-32,0 0 32,0 0 64,173-52-48,-103 43-16,-7 4 16,-13 5-16,-42 0-3121,-8 0-1617</inkml:trace>
  <inkml:trace contextRef="#ctx0" brushRef="#br0" timeOffset="1">178 323 10181,'0'0'2289,"0"0"-1265,0 0-1024,0 0-80,0 0 0,0 0 80,123-5 96,-38-35-96,-47 19-3089,-11 6-2706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07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 0 1409,'0'0'7715,"0"0"-6962,0 0-657,0 0-96,0 0-417,0 0-447,-85 37 272,114-12-497,-13-17-608,-8-5-2464</inkml:trace>
  <inkml:trace contextRef="#ctx0" brushRef="#br0" timeOffset="1">171 680 9316,'0'0'320,"0"0"481,-130 187-545,101-155-208,17 1 112,12 4-160,0-4-880,0 0-1041,0-30-1041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08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9444,'0'0'0,"0"0"-3345,0 0 608,0 0 1776,0 0-1440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08.9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1101 7251,'0'0'16,"0"0"-32,0 0 16,288-92 0,-170 45-176,16-12 176,12-3-1280,0 11-769,-101 29-432</inkml:trace>
  <inkml:trace contextRef="#ctx0" brushRef="#br0" timeOffset="1">1726 399 4962,'0'0'288,"0"0"-112,232-106 273,-147 66-177,13-15-192,3 11 0,1 8-80,-5-5-320,-12 12-865,-7 0-95,-17 11-145,-53 18-144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09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70 1985,'0'0'7699,"0"0"-6866,0 0-577,0 0-256,0 0 16,0 0-112,122-40-80,-74 25-913,-31 4-1376,-1 8-1777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35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9877,'0'0'1139,"0"0"-302,0 0 47,0 0 124,0-3-893,0-1-170,-1-3-9,2 22 41,35 356-305,-27-66-2366,-6-119 2758,12-186 221,313 0-2160,-309 0-1148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35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2 8804,'0'0'1833,"0"0"-459,0 0-494,0 0-295,-11 20-967,11-20 382,-13 21-71,2 1 0,0 0 0,2 2 71,7-20-19,1 1 0,0-1-1,1 0 1,-1 1 0,1-1 0,0 0 0,0 1 0,0-1 0,1 1 0,-1-1 0,1 0 0,0 0 0,0 1 0,1-1 0,-1 0 0,1 0 0,0 0 0,0 0 0,1-1 0,-1 1 0,3 2 19,3 4-119,0-1-1,1 0 1,0 0 0,1-1 0,0-1-1,2 2 120,-2-3-171,-1-1 0,1 0 0,1-1 0,-1 0-1,0-1 1,1 0 0,0 0 0,0-1-1,0 0 1,0-1 0,0-1 0,0 0 0,0 0-1,0-1 1,0 0 0,0-1 0,1 0 171,-7 0 4,-1 0 0,0 0 1,1 0-1,-1 0 1,0-1-1,0 0 0,-1 0 1,1 0-1,0 0 0,-1 0 1,0-1-1,0 1 0,0-1 1,0 0-1,0 0 1,-1 0-1,0-1 0,0 1 1,0 0-1,0-1 0,-1 1 1,0-1-1,0 0 0,1-2-4,1-9 600,-1 0 0,-1 0 0,0-1-1,-1 1 1,-1 0 0,-2-14-600,3 27 128,-1 1 1,1-1-1,-1 0 1,0 0-1,0 1 1,0-1-1,-1 1 1,1-1-1,-1 1 0,1-1 1,-1 1-1,0 0 1,0-1-1,0 1 1,0 0-1,0 1 1,0-1-1,-2-1-128,-2-1 148,0 1 0,-1 0 0,1 0 0,-1 0 0,1 1 0,-1 0 0,-7-1-148,-12-2 137,0 2 1,0 1-1,-23 2-137,48 0 7,-11-1-151,4 1 63,0 0 0,0 0 0,0 1 0,1 0 0,-1 0 0,0 1 0,0 0 81,7-2-204,-1 1 0,0 0-1,0 0 1,1 0 0,-1 0 0,1 0-1,-1 0 1,1 1 0,-1-1-1,1 0 1,0 1 0,-1-1-1,1 1 1,0-1 0,0 1 0,0 0-1,0 0 1,1-1 0,-1 1-1,0 0 1,1 0 0,-1 0 0,1 0-1,0 0 1,0-1 0,-1 1-1,1 0 1,0 0 0,1 2 204,-1 5-3719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35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 0 9492,'0'0'2097,"0"0"-1825,0 0 577,0 0 175,0 0-912,0 0-112,0 0-112,-174 135 112,161-94-128,13 6 112,0 12 16,0-8-160,9 4 80,31-12-464,9-10-881,12-11-176,-37-22-367,5 0-1250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36.2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42 352,'0'0'7321,"0"0"-4056,0 0-1261,0 0-438,0 0-451,-2-9-811,2 3-289,-7-19 60,7 25-74,0 0-1,-1 0 1,1 0-1,0-1 0,0 1 1,0 0-1,-1 0 1,1 0-1,0 0 1,0 0-1,0 0 1,-1 0-1,1 0 0,0 0 1,0 0-1,-1 0 1,1 0-1,0 0 1,0 0-1,0 0 1,-1 0-1,1 0 1,0 0-1,0 0 0,0 0 1,-1 0-1,1 1 1,0-1-1,0 0 1,0 0-1,-1 0 1,1 0-1,0 0 1,0 1-1,0-1 0,0 0 1,-1 0-1,1 0 0,-12 19-8,0 4-83,2 0-1,1 1 1,0-1 0,2 2-1,1-1 1,1 1-1,1 0 1,1 0 0,1 0-1,1 1 1,2-1-1,2 18 93,-3-42-51,1 0 1,-1-1-1,1 1 1,-1 0 0,1 0-1,0-1 1,-1 1 0,1 0-1,0-1 1,-1 1 0,1-1-1,0 1 1,0-1 0,0 1-1,-1-1 1,1 0 0,0 1-1,0-1 1,0 0 0,0 0-1,0 1 1,0-1 0,-1 0-1,1 0 1,0 0 0,0 0-1,0 0 1,0 0 0,0-1-1,0 1 1,0 0 0,0 0-1,0-1 50,4 1-359,1-1 188,-1 1-1,1-1 1,-1-1-1,1 1 1,-1-1-1,0 0 1,0 0 0,1 0-1,-2-1 1,1 0-1,0 0 1,0 0 0,-1 0-1,0-1 1,0 0-1,0 0 1,0 0-1,3-4 172,8-12-68,-1 0 0,0-1 0,6-16 68,-13 25-18,3-11 54,-9 19-25,1 0 0,0 0-1,-1 1 1,2-1 0,-1 0 0,0 1 0,1-1-1,0 0-10,-2 3 337,-1 1 343,0 0 246,0 4-275,0 255 221,0-254-897,0 0 0,0-1 0,0 1 1,1 0-1,0-1 0,0 1 0,1 0 0,-1-1 0,1 0 0,0 1 1,0-1-1,0 0 0,1 0 0,-1 0 0,1 0 0,0 0 1,0-1-1,1 1 0,-1-1 0,1 0 0,0 1 25,2 0-474,1 0 0,-1-1 0,1 0 0,0 0-1,0 0 1,0-1 0,0 0 0,1 0 0,-1-1 0,0 0 0,1 0-1,-1-1 1,4 0 474,6 0-5528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36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1 639 11413,'0'0'627,"0"0"-643,0 0-408,0 0 131,0 0 44,21-6-548,-2 3 574,-11 2 169,0-1-1,0 1 1,0-1 0,0-1 0,0 1-1,0-2 1,-1 1 0,1-1-1,-1 0 1,0 0 0,0-1 0,0 0-1,-1 0 1,0-1 0,0 0 0,3-3 54,6-12 66,-1 0 1,0 0 0,-2-2-1,-1 0 1,0 0 0,-2-1-1,-1 0 1,0 0 0,-2-1 0,-1 0-1,-1 0 1,-1-1 0,-2 1-1,0-17-66,0-6 275,0 30 202,0-1 0,-2 1 0,0-1 0,-2-7-477,2 24 56,1 0 0,-1 0 0,0-1 0,0 1 0,0 0 0,0 0 0,0 0 0,0 0 0,-1 0 0,1 0 0,-1 0 1,1 0-1,-1 1 0,0-1 0,0 1 0,0-1 0,0 1 0,0 0 0,0-1 0,0 1 0,0 0 0,0 1 0,0-1 1,-1 0-1,1 0 0,0 1 0,-1 0 0,1-1 0,0 1 0,-1 0 0,1 0 0,-1 0 0,1 0 0,0 1 0,-1-1 0,1 1 1,0-1-1,-1 1 0,1 0 0,0 0 0,0 0 0,0 0 0,0 0 0,0 0 0,0 1 0,0-1 0,0 1 0,0-1 0,1 1 1,-1 0-1,0 0-56,-9 14-74,2 0 1,-1 1 0,2 0-1,0 0 1,1 0 0,1 1 0,1 0-1,0 0 1,0 9 73,-3 19-124,3 0-1,1 0 1,3 20 124,0-33-7,1-14-23,0 1 0,1-1 1,1 2 29,-1-15-23,0 1 1,1-1 0,-1 0 0,2 0-1,-1 1 1,1-1 0,-1-1-1,2 1 1,-1 0 0,1-1 0,0 1 22,4 4-36,1 1-1,0-1 1,0-1 0,1 0 0,1 0 0,-1-1 0,1 0 0,1-1 0,-1 0 0,1-1-1,1-1 1,-1 1 0,1-2 0,0 0 0,0 0 36,0-2-412,-1-1-1,0 0 1,0 0 0,7-2 412,14 1-2267,-9 0-1364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37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21 11685,'0'0'1622,"0"0"-877,0 0-14,0 0-152,0 0-553,-2-6-290,-3-8 168,3 19-55,2 39-126,0-15 252,3 169-243,-1 58-5011,14-256 3625,0-1 1257,-1-1-1,1 0 1,-1-1-1,0-1 1,13-4 397,-13 3 27,0 0 0,1 2 0,-1 0 0,1 1 1,14-1-28,78 3 88,-105 0-63,0 1 0,0-1 1,0 0-1,-1 1 0,1-1 1,0 1-1,0 0 0,0 0 1,-1 0-1,1 0 0,0 1 1,-1-1-1,1 1 0,-1 0 1,0-1-1,1 1 0,-1 0 1,0 0-1,0 0 0,1 3-25,0 0 98,1-1-1,-2 2 1,1-1-1,-1 0 1,0 1-1,0-1 1,0 1 0,-1-1-1,1 1 1,-1 5-98,0-3 176,0 1 1,-1-1-1,0 1 1,0-1-1,-1 1 1,0-1-1,0 0 1,-1 1-1,0-1 1,-1 0-1,0 0 1,0 0-1,0-1 1,-1 1-1,-4 5-176,-9 6 269,0-1-1,-1-1 1,-1 0-1,-1-1 0,0-1 1,-1-1-1,-1-1 1,0-1-1,0-1 0,-16 5-268,29-14-173,-1 1 0,0-1-1,0-1 1,0 0-1,0 0 1,-4-1 173,15-7-5696,6-1 2441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9:56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0 733 11157,'0'0'160,"0"0"-144,0 0-16,196-76 48,-86 30-48,11 8-720,-71 27-2338,-10 6-3248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38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132 353 1024,'0'0'7756,"0"0"-6667,0 0-1319,35-19 118,27-17-171,18-15 283,-74 46-17,0 1 1,-1-1-1,0 0 0,1 0 0,-2 0 1,1-1-1,0 1 0,-1-1 0,0 0 1,-1-1-1,1 1 0,-1-1 0,-1 1 1,1-1-1,-1 0 0,0 0 0,-1 0 1,1 0-1,-1 0 0,-1-1 0,1 1 1,-1 0-1,-1 0 0,1 0 0,-2-2 17,2-13 32,0 19 31,0 1 0,1 0 1,-1-1-1,-1 1 0,1-1 0,0 1 0,0 0 0,-1-1 0,0 1 0,1 0 0,-1 0 0,0 0 0,0-1 0,0 1 0,0 0 0,-1 0 0,1 0 0,0 0 0,-2 0-63,0 0 123,0 0 0,-1 1 0,1-1-1,-1 1 1,1 0 0,-1 0-1,1 0 1,-1 1 0,0-1 0,1 1-1,-1 0 1,-3 0-123,-8-1 155,-10 0 138,0 0 0,-10 3-293,28-2 27,-1 1-1,1 1 1,0-1-1,0 1 0,1 0 1,-1 0-1,0 1 1,1 0-1,-1 0 1,-4 4-27,-1 2-1,1 0 0,1 1 0,-1 0 1,2 0-1,-1 1 0,2 1 0,-1-1 1,1 2-1,1-1 0,0 1 0,1 0 0,1 0 1,0 1-1,0-1 0,2 1 0,-1 0 1,2 0-1,0 1 0,1-1 0,0 0 0,1 1 1,0-1-1,2 1 0,0 3 1,0-12-15,-1 1-1,2-1 1,-1 1-1,1-1 1,0 0-1,0 0 1,1 0-1,-1-1 1,2 1-1,-1-1 1,0 0-1,1 0 1,0 0-1,0 0 1,0-1-1,1 0 1,-1 0-1,4 1 16,3 2-131,1 0-1,0-1 1,0 0-1,0-1 1,1-1-1,-1 0 0,1-1 1,6 1 131,26 0-1573,1-2 1,0-2 1572,-35 0-425,25 0-1506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39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317 45 4962,'0'0'3946,"0"0"-2097,0 0-523,0 0 83,0 0-593,-17-7-315,-56-20 222,63 24-668,0 1-1,0 0 0,0 1 1,1 0-1,-1 0 0,0 1 1,0 0-1,0 1 0,0 0 1,0 1-1,-1 0-54,6 0-10,0-1-1,0 2 1,0-1 0,1 0-1,-1 1 1,1 0-1,0 0 1,0 0 0,0 1-1,0-1 1,0 1 0,1 0-1,0 0 1,0 0-1,0 1 1,0-1 0,0 1-1,1-1 1,0 1 0,-1 3 9,-3 6-72,1 1-1,1 0 0,0 0 0,1 1 0,0-1 0,1 6 74,0 65-144,2-84 101,1 0 0,-1 1 0,0-1-1,0 0 1,1 0 0,0 1 0,-1-1 0,1 0-1,0 0 1,0 0 0,0 0 0,0 0 0,0 0 0,1 0-1,-1 0 1,0-1 0,1 1 0,0 0 0,-1-1 0,1 1-1,0-1 1,0 0 0,0 1 0,0-1 0,0 0 0,0 0-1,0 0 1,0-1 0,0 1 0,0 0 0,1-1 0,-1 1-1,0-1 1,1 0 43,8 2-387,0-2 0,1 1 0,-1-1-1,1-1 1,-1 0 0,5-1 387,-11 0-30,0 1 0,-1-1 0,0 0 0,0 0 0,1-1 0,-1 1 0,0-1 1,-1 0-1,1 0 0,0 0 0,-1-1 0,0 1 0,0-1 0,0 1 0,0-1 0,-1 0 0,1-1 0,-1 1 0,2-3 30,6-16-49,0 0 0,-1-1 0,0-4 49,-7 21 17,27-108 839,-30 137 2014,2 37-2808,1-5-179,-3-21 45,0-18 91,0 1 0,2-1-1,0 1 1,0-1 0,2 1 0,1 6-19,-3-19-30,0 0 0,0 0 0,1 0 0,-1 0 0,1 0 0,0 0 0,0 0 0,0 0 1,0 0-1,0-1 0,0 1 0,1-1 0,-1 0 0,1 0 0,0 0 0,-1 0 1,1 0-1,0 0 0,0-1 0,0 1 0,1-1 0,-1 0 0,0 0 0,0 0 1,1-1-1,-1 1 0,0-1 0,1 0 0,-1 1 0,1-2 0,0 1 30,15 0-676,-9 1 383,0-1 0,0-1 0,0 1 0,7-3 293,-13 2-49,-1 0 0,0 0-1,1 0 1,-1-1 0,0 1-1,0-1 1,0 0 0,0 0-1,0 0 1,0 0 0,0-1-1,-1 1 1,0-1 0,1 1-1,-1-2 50,13-18-207,-1-2 0,-1 1-1,-1-1 1,-1-1-1,6-22 208,-6 17-3,2 0-1,0 1 0,12-17 4,-23 45 56,0-1-1,-1 1 1,1 0 0,0 0-1,0 0 1,0 0 0,0 1 0,0-1-1,1 1 1,-1-1 0,0 1-1,0 0 1,0-1 0,0 1-1,1 0 1,-1 1 0,0-1 0,2 0-56,0 1-40,-2-1 58,0 0-1,-1 1 1,1 0 0,0-1-1,-1 1 1,1 0-1,-1-1 1,1 1 0,-1 0-1,0 0 1,1 1 0,-1-1-1,0 0 1,0 0 0,1 0-1,-1 1 1,0-1-1,0 1 1,-1-1 0,1 1-1,0-1 1,0 1 0,-1-1-1,1 2-17,15 46 358,-15-45-283,7 35 173,-2-1 0,-2 3-248,-1-12 15,1 0 0,1 0 0,2-1-1,5 15-14,-12-43-29,0 1-1,0-1 1,1 1-1,-1-1 1,0 1-1,0-1 1,0 1-1,1-1 1,-1 0-1,0 1 1,0-1-1,1 1 1,-1-1 0,0 0-1,1 1 1,-1-1-1,1 1 1,-1-1-1,0 0 1,1 0-1,-1 1 1,1-1-1,-1 0 1,1 0-1,-1 0 1,1 1-1,-1-1 1,1 0-1,-1 0 1,1 0-1,-1 0 1,1 0-1,-1 0 1,1 0-1,-1 0 1,1 0-1,-1 0 1,1 0-1,-1-1 1,1 1-1,-1 0 1,1 0-1,-1 0 1,1-1-1,-1 1 1,1 0-1,-1 0 1,0-1-1,1 1 1,-1 0-1,1-1 1,-1 1-1,0-1 1,1 1 0,-1 0-1,0-1 1,0 1 29,18-26 37,0-21 146,-3-1 0,1-13-183,-3 14 306,-6 18-103,-5 20 8,0 0 1,0 0-1,0 0 1,1 0 0,1 1-1,0-1 1,0 1 0,0 0-1,1 0 1,0 1-1,1-1 1,0 1 0,3-3-212,-6 7 33,1-1 1,0 1 0,0 1 0,0-1 0,1 0-1,-1 1 1,1 0 0,-1 0 0,2 0-34,-4 2-10,0-1 1,1 1 0,-1-1-1,0 1 1,1 0 0,-1 0-1,1 0 1,-1 0 0,0 0-1,1 1 1,-1-1 0,0 1-1,1-1 1,-1 1 0,0 0-1,0 0 1,0 0 0,0 0-1,0 0 1,0 1 0,0-1-1,0 1 10,29 24-954,-16-12 140,1-1 0,0 0 0,3-1 814,-13-8-270,-1-1 1,1 0-1,0 0 0,0-1 0,1 0 1,-1 0-1,0 0 0,1-1 1,-1 0-1,1 0 0,5 0 270,1-1-121,1 0 0,-1 0 0,0-2-1,0 0 1,0 0 0,0-1 0,0 0-1,0-1 1,10-6 121,-14 7 161,-1 0 1,1 1-1,-1 0 0,1 1 0,-1-1 0,1 2 0,0-1 1,0 1-1,0 0 0,-1 1 0,1 0 0,6 2-161,-13-2 40,1 0-1,-1 1 1,0-1-1,0 1 1,0-1 0,0 1-1,0 0 1,0-1-1,-1 1 1,1 0-1,-1 0 1,1 0-1,-1 1 1,1-1-1,-1 0 1,0 0-1,0 1 1,0-1-1,0 2-39,13 56 224,-11-46-142,5 30-87,10 42 51,1-33-3523,-12-44-2369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42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347 15 144,'0'0'4306,"0"0"-3260,0 0-441,0 0 433,0 0-333,-10-3-244,-7 0 47,0 0-1,0 0 0,-18 1-507,28 2 128,0 0-1,-1 0 0,1 1 0,0 0 1,0 0-1,-1 1 0,1 0 0,0 0 1,0 0-1,1 1 0,-1 0 1,-1 2-128,1-1 79,0 1 0,1 0 1,0 0-1,0 0 1,0 1-1,1 0 0,0 0 1,0 0-1,0 1 0,1 0 1,0-1-1,-3 7-79,3-2-20,1 0 0,0 0-1,0 0 1,1 0-1,1 1 1,0-1 0,0 1-1,1 5 21,0-10-21,0-3 3,-1 1 1,1 0-1,0-1 0,0 1 0,0 0 0,1-1 1,0 1-1,0 0 0,0-1 0,1 1 0,-1-1 1,1 1-1,0-1 0,0 0 0,0 0 0,1 0 1,0 0-1,1 2 18,3 2 0,1 0 0,-2 1 0,1 0 0,-1 1 0,4 8 0,-9-15 34,0-1 1,0 1-1,0-1 1,0 1-1,0 0 1,-1-1 0,1 1-1,-1 0 1,0-1-1,0 1 1,0 0 0,0-1-1,0 1 1,-1 0-1,1-1 1,-1 1 0,0 0-1,0-1 1,1 1-1,-2-1 1,1 1 0,0-1-1,0 0 1,-1 0-1,0 1 1,1-1 0,-1 0-1,0 0-34,-8 7 89,-1 0-1,1-1 0,-2-1 1,-1 2-89,-40 29 177,48-34 1267,-5 7-7248,11-11 5531,-1 1 0,0-1 0,1 0 0,-1 1 0,1-1-1,-1 0 1,0 1 0,1-1 0,-1 0 0,1 0 0,-1 1 0,1-1-1,-1 0 1,1 0 0,-1 0 0,1 0 0,-1 0 0,1 0-1,-1 0 1,1 0 0,0 0 0,-1 0 0,1 0 0,-1 0-1,1 0 1,-1 0 0,1 0 0,-1 0 273,17 0-1294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43.2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1 205 12038,'0'0'146,"0"0"-399,0 0-17,0 0-229,42 9-234,33 7-28,24 0 761,-93-15-37,-1-1 0,0 0 0,0 1 0,0-2 0,0 1 0,0-1 0,0 1 0,0-2 0,0 1 0,0 0 0,0-1 0,2-1 37,-4 1-24,0 0 1,0 0-1,0 0 0,-1-1 1,1 1-1,-1-1 0,0 0 1,1 0-1,-1 1 0,1-4 24,3-3-28,-2 4 46,-1-1 1,0 1 0,0-1-1,0 0 1,-1 1 0,0-1-1,0 0 1,0-1 0,-1 1-1,0-2-18,3-65 3593,-4 72-3482,0-1-15,0 0 1,0 0-1,0 1 1,-1-1-1,1 0 1,-1 1-1,1-1 1,-1 0-1,1 1 1,-1-1-1,0 1 1,0-1-1,0 1 1,0-1-1,0 1 1,0 0-1,0-1 1,-1 1-1,1 0 1,-2-1-97,0-1 76,-1 1 0,0 0 1,0 0-1,-1 0 0,1 0 0,0 1 1,0-1-1,-4 1-76,-10-2 65,0 0-1,0 2 1,-18 0-65,27 1 24,-1 0 1,1 0-1,-1 1 1,1 1-1,0-1 0,-1 1 1,1 1-1,-5 1-24,11-2-13,-1 0 0,1 0 0,0 1-1,-1-1 1,1 1 0,0-1 0,0 1 0,1 0 0,-1 0 0,1 0 0,-1 0 0,1 1 0,0-1 0,0 1-1,1-1 1,-1 1 0,1 0 0,-1 0 0,1 0 0,1-1 0,-1 1 0,0 1 13,-2 25-263,0 0 0,2 0 0,3 25 263,-2-47-25,1 2-19,1 1 1,0-1-1,0 1 0,1-1 1,1 0-1,-1 0 0,1 0 1,1 0-1,0-1 0,1 0 1,-1 0-1,2 0 0,-1-1 1,5 4 43,-2-1-236,1-1 1,1 0 0,0-1 0,0 0-1,1-1 1,0 0 0,0-1 0,1 0-1,0-1 1,9 3 235,-9-5-374,0 0 0,0-1 0,0 0 0,1-1 0,-1-1 0,1 0 0,8-1 374,-16 0-140,0 0-1,0-1 0,0 0 1,0 0-1,0-1 1,0 0-1,0 0 1,-1 0-1,1-1 0,-1 1 1,1-1-1,-1-1 1,0 1-1,0-1 1,-1 0-1,1 0 0,1-2 141,3-4 35,-1-2-1,1 0 0,-2 0 0,0 0 0,0-1 1,-1 0-1,-1 0 0,0 0 0,-1-1 0,0 0 0,0-5-34,-1 1 2270,-1 0 0,0 0-1,-2-6-2269,0 24 976,0 0-335,-3 0-614,-1 1 0,0-1 1,1 1-1,-1 0 0,0 0 1,1 1-1,-1-1 0,1 1 1,0 0-1,0 0 0,-1 0 0,1 0 1,0 0-1,1 1 0,-1-1 1,0 1-1,-1 2-27,-4 4-70,1 0-1,0 1 1,1 0-1,0 0 1,-1 2 70,2 1-206,0 0 0,0 1 0,1-1 0,1 1 0,1 0 0,-1 0 0,2 0 0,0 0 0,1 13 206,0-26-95,0 0 1,0-1 0,0 1 0,0-1-1,0 1 1,0 0 0,0-1-1,0 1 1,1 0 0,-1-1 0,0 1-1,0 0 1,0-1 0,1 1 0,-1-1-1,0 1 1,1 0 0,-1-1-1,0 1 1,1-1 0,-1 1 0,1-1-1,-1 0 1,1 1 0,-1-1 0,1 1-1,-1-1 1,1 0 0,0 1-1,-1-1 1,1 0 0,0 0 0,-1 1-1,1-1 1,0 0 94,1 0-162,-1 0 1,1 0-1,0 0 0,0-1 0,0 1 0,-1 0 1,1-1-1,0 0 0,-1 1 0,1-1 1,0 0-1,-1 0 0,2 0 162,6-7-254,0-1-1,-1 0 0,0 0 1,-1 0-1,0-1 0,-1 0 1,0 0-1,0-1 0,3-10 255,16-35-2123,5-21 2123,9-21-894,-34 93 5488,-2 14-3769,-2 18-1267,-1-27 534,-2 55-52,1-16 26,2 37-66,0-66 79,0 1 0,1 0 1,0-1-1,1 1 0,0-1 0,1 0 1,0 0-1,0 0 0,3 2-79,-6-9-9,1-1 0,-1 0 1,1 1-1,0-1 0,0 0 0,0 0 0,0 0 0,0 0 1,1-1-1,-1 1 0,1-1 0,-1 1 0,1-1 1,-1 0-1,1 0 0,0 0 0,-1 0 0,1 0 0,0 0 1,0-1-1,0 0 0,0 1 0,0-1 0,-1 0 0,1-1 1,0 1-1,0 0 0,0-1 0,0 1 0,-1-1 0,3-1 9,1 0-54,0 0-1,0-1 1,0 0-1,-1 0 1,1 0-1,-1-1 0,0 1 1,0-1-1,-1-1 1,1 1-1,-1-1 0,0 1 1,0-1-1,1-1 55,6-13 184,0 0 0,-2-1-1,0 0 1,-1 0-1,-1 0 1,3-18-184,-6 26 1035,-4 10-253,0 2-30,0 0-477,6 0-251,-5 1-63,0-1-1,0 0 1,0 1-1,0-1 1,0 1-1,0-1 1,0 1-1,-1-1 1,1 1 0,0-1-1,0 1 1,0 0-1,-1 0 1,1-1-1,0 1 1,-1 0-1,1 0 1,0 0-1,-1 0 1,1 0 0,-1 0-1,0 0 1,1 0 39,11 33-463,-6-18 414,5 17-30,-8-22 45,1 0-1,-1 0 1,2-1-1,0 1 0,0-1 1,1 0-1,0 0 1,1-1-1,6 8 35,-12-17-28,-1 1 0,1 0 0,-1-1 0,1 1 0,0-1 0,0 1 0,-1-1 0,1 0 0,0 1 0,0-1-1,-1 0 1,1 0 0,0 1 0,0-1 0,0 0 0,-1 0 0,1 0 0,0 0 0,0 0 0,0 0 0,0 0 0,-1 0 0,1 0 0,0 0-1,0-1 1,0 1 0,-1 0 0,1-1 0,0 1 0,0 0 0,-1-1 0,1 1 0,0-1 0,-1 1 0,1-1 0,0 0 28,1-1-79,0 0 0,0 0 0,0-1 0,-1 1 0,1-1 0,-1 1 0,1-1 0,-1 0 0,1-1 79,7-28 32,15-38 557,-23 67-539,0-1 1,1 1 0,0 0-1,0 0 1,0 0-1,0 0 1,0 0 0,0 0-1,1 0 1,0 0-1,-1 1 1,1 0 0,0-1-1,0 1 1,0 0-1,1 0-50,4 0 16,-1 1-1,0 0 0,0 0 0,0 1 0,0 0 0,1 0 0,-1 1 0,0 0 1,0 0-1,0 0 0,0 1 0,1 1-15,0 5-565,1 0 0,-2 0 0,1 1 0,-1 0 0,0 1 0,-1-1 0,0 1 0,1 5 565,-4-1-3817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0:44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133 461 848,'0'0'7270,"0"0"-4628,0 0-1786,0 0-328,0 0-357,-19 25-849,-17 24 259,-6 13 419,37-54-12,0 2-1,1-1 0,0 0 0,0 1 0,1 0 0,0 0 0,1 0 0,0 0 0,0 0 0,1 1 0,1-1 0,0 0 0,0 1 0,1 4 13,0 17-91,0 51-5,-1-81 90,0 0 0,0 0 0,1 0-1,-1 0 1,0 0 0,1 0 0,0 0 0,-1 0-1,1 0 1,0 0 0,0-1 0,0 1-1,0 0 1,0 0 0,1-1 0,-1 1 0,0-1-1,1 1 1,0-1 0,-1 0 0,1 1-1,-1-1 1,1 0 0,0 0 0,0 0-1,0 0 1,0-1 0,0 1 0,2 0 6,5 1-38,0-1 0,0 0 0,1 0 0,-1-1 0,1 0 0,1-1 38,11 1-75,-12-1 60,1 0 0,-1 0 0,1-1-1,-1 0 1,0-1 0,0 0-1,0-1 1,0 0 0,-1 0-1,1-1 1,-1 0 0,0-1-1,-1 0 1,1 0 0,0-2 15,18-17-29,-1-1-1,-2-1 1,16-22 29,-33 41 5,32-43-3,-1-2 1,-4-2-1,-1-1 0,-3-2 0,-3 0 1,1-9-3,-18 38 191,-2 0-1,-1 0 1,-2-1 0,0 1 0,-2-1 0,-2 0 0,-1-21-191,1 49 126,-1 0 0,0-1 1,0 1-1,0-1 0,0 1 0,-1 0 0,1 0 0,-1-1 0,1 1 1,-1 0-1,0 0 0,0-1 0,0 1 0,0 0 0,0 0 0,-1 0-126,0 0 141,-1 0-1,0 0 0,0 1 0,0-1 0,0 1 1,0 0-1,0-1 0,0 1 0,0 1 0,-2-1-140,-2-2 492,0 1 1,-1 0-1,1 1 0,-1 0 0,1 0 0,-1 1 0,-7 0-492,14 1 11,1-1 0,-1 1 0,0 0-1,1 0 1,-1 0 0,1 0 0,-1 0 0,1 0 0,-1 0 0,1 0 0,-1 0 0,1 0 0,0 0 0,0 0 0,0 0 0,0 0 0,-1 0 0,1 0 0,1 0-1,-1 1-10,-2 169-174,5 209-337,-2-361 327,1 1 0,0-1 0,2 1 0,0-1 0,1 0 0,1-1 0,2 4 184,-6-16-189,0-1-1,1 0 0,-1 0 1,1 0-1,0-1 0,0 1 1,1-1-1,-1 1 0,1-1 1,0 0-1,0-1 0,0 1 1,1-1-1,-1 0 1,1 0-1,0 0 0,0 0 1,0-1-1,0 0 0,0 0 1,0 0-1,1-1 0,-1 0 1,0 0-1,1 0 0,0 0 1,-1-1 189,57-1-1598,-14-1 1656,45 5-58,-90-2 65,0 0 0,1 0 0,-1 1 0,0-1 0,0 1 0,0-1 0,0 1 0,0 0 0,0 0 0,0 0 1,-1 0-1,1 1 0,-1-1 0,1 1 0,-1 0 0,0-1 0,0 1 0,0 0 0,-1 0 0,1 0 0,0 2-65,4 8 124,0 1 0,-1-1 0,-1 1 0,2 10-124,0 4-21,-2 1-1,-1 0 0,0 24 22,-3 8-6228,0-52 1716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1:51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69 3330,'0'0'2390,"0"0"-1294,0 0-679,0 0-84,0 0-103,0 0 130,0 0 99,0-1-17,-1-1-1,1 0 1,-1 1 0,1-1 0,0 0 0,0 0 0,0 1 0,0-1 0,0 0 0,0 0 0,0 0-442,29 2-36,-10 1 50,1-1 0,-1-1 0,0-1 0,1 0 0,14-5-14,-21 4 397,0 1-1,0 1 0,0 0 1,1 0-1,-1 2 0,9 0-396,41 0-113,41-15 155,-53 6 16,0 2 0,30 2-58,-81 20 8,1 46 202,-3-1 0,-2 0 0,-4-1 0,-10 44-210,-25 32 251,-5-2-1,-38 67-250,75-175-10,-1 2-113,-1 1 0,-2-2 0,-1 0 0,-1-1 0,-1 0 0,-1-1 0,-1-2-1,-23 22 124,35-40-1710,6-6-5477,2-2 3543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1:51.9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0 132 10613,'0'0'2977,"0"0"-1776,0 0-497,0 0-320,0 0-384,0 0-288,0 0 288,158-62 432,-80 40-416,-5 7 256,-12 1-272,-13 3 0,-7 3 177,-4 8-129,-1 0-48,5 0 0,-33 0-1137,-8 0-4514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1:54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208 1 1665,'0'0'928,"0"0"401,0 0 15,0 0-637,0 0-448,0 0-29,27-1 58,85 1-152,-107 0-66,0 1 0,0-1 0,-1 1 0,1 0 1,-1 0-1,1 0 0,-1 0 0,1 1 0,-1 0 0,0 0 1,1 0-1,-1 0 0,0 1 0,0-1 0,-1 1 0,1 0 1,-1 0-1,1 1 0,-1-1 0,0 1 0,0 0-70,7 7 173,-8-8-119,0-1 1,0 1-1,0 0 0,0 0 1,0 0-1,-1 0 0,1 0 1,-1 1-1,0-1 0,0 0 1,0 1-1,0-1 0,-1 3-54,2 47 509,-3-29-361,0-9-96,0 0 0,-2 1 0,1-1 0,-2 0-1,0-1 1,-1 1 0,0-1 0,-1 0 0,-1 0 0,0 0-1,-1-1 1,-1 1-52,-22 30 113,-2-2 1,-32 32-114,30-37 282,-1-1 1,-2-2 0,-2-2 0,-28 18-283,55-43 130,7-4-10,0 0 1,1 1 0,-1-1-1,1 1 1,0 0 0,0 1-121,4-4 5,0 0 0,0 0 0,1-1 0,-1 1 0,1 0 1,-1 0-1,1 0 0,-1 0 0,1 0 0,-1 0 0,1 0 0,0 0 0,-1 0 0,1 0 1,0 0-1,0 0 0,0 0 0,0 0 0,0 0 0,0 0 0,0 0 0,0 0 1,0 0-1,1 0 0,-1 0 0,0 0 0,1 0 0,-1 0 0,0 0 0,1 0 1,-1 0-1,1 0 0,0 0 0,-1-1 0,1 1 0,0 0 0,-1 0 0,1-1 1,0 1-6,3 3 14,1-1 0,-1 0 1,0-1-1,1 1 1,0-1-1,-1 0 0,1 0 1,0 0-1,0-1 1,4 1-15,57 10 340,-50-10-237,60 6 645,-1-4 1,1-3-1,1-4-748,39 1 278,-92 2-224,39 2-156,-29 7-3161,-24 0-1800,-9 4-1994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2:01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33 2449,'0'0'5539,"0"0"-3920,0 0-861,0 0-297,0 0-295,0-11-98,0 7 4674,0 2-4529,0 1-2,0 1-43,0 0-66,0 0-36,0 0 30,0 0-37,0 0-91,0 0 56,0 0 19,0 0 2,0 0-74,0 0 50,0 0-26,0 0 69,0 0-22,0 0-71,0 0-38,0 0 73,0 0 42,0 0-30,0 0-28,0 0-1,0 0 11,0 0-16,0 0 64,0 0-29,0 0-46,0 0 8,0 0 75,0 0-77,0 0 18,0 0-7,0 0-1,0 0 30,0 0 15,0 0-63,0 0 24,0 0-1,0 0 73,0 0 5,0 0-107,0 0 57,0 0-30,0 0 29,0 0 30,0 0-83,0 0 88,0 0-16,0 0-72,0 0-3,0 0 46,0 0 2,0 0 41,0 0-97,0 0 88,0 0 27,0 0-8,0 0-101,0 0-8,0 0 85,0 0 34,0 0-84,0 0 34,0 0 61,0 0-85,0 0-40,0 0 61,0 0 17,7-4 378,-6 4-384,-1 0-61,0 0 31,0 0 9,0 0 0,0 0 42,0 0-112,0 0 35,0 0 40,0 0-8,0 0 32,0 0-66,0 0 36,0 0 25,0 0-72,0 0 5,3 0 16,-2 0-11,-1 0 75,0 0-61,0 0-28,0 0 41,0 0 62,0 0-94,0 0 5,0 0 67,0 0-91,0 0 30,0 0 34,0 0-5,0 0 59,0 0-131,0 0 59,0 0-27,0 0 93,0 0 17,0 0-142,0-3 58,0 3 81,0 0-27,0 0-93,0 0-1,0 0 110,0 0-2,0 0 87,0 0-34,0-1-73,0-2-66,0 0 14,0 29-205,0 41-70,-4 11 285,1-53 34,0 0-1,-2-1 1,0 1 0,-2-1 0,-3 8-34,-26 61-16,5 2 0,2 10 16,27-95-125,1 0 0,-1 1 1,2-1-1,0 8 125,13-19-5162,2-8 351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2:02.3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 23 10645,'0'0'960,"0"0"204,0 0-124,0 0-112,0 0-618,0 0-78,-30 37 75,-26 34-134,-13 25-173,63-86 8,0 0 0,0 1 0,1 0 0,0 0 0,1 0-1,0 0 1,1 1 0,0 0 0,1-1 0,0 1 0,1 0 0,0 0 0,1 0 0,1 6-8,-1 12 9,-1 110 111,1-135-120,0 0 0,0 0 0,1-1 1,0 1-1,-1 0 0,2 0 0,-1 0 0,0-1 0,1 1 0,0 0 0,0-1 0,1 3 0,0-4-2,-1-1 1,1 1 0,-1 0-1,1 0 1,0-1 0,0 0-1,0 0 1,1 0 0,-1 0-1,0 0 1,1 0-1,-1-1 1,1 0 0,-1 1-1,1-1 1,2 0 1,4 2 0,0-1-1,0 0 1,1-1 0,-1 0 0,0 0-1,1-1 1,-1 0 0,0-1 0,1 0-1,-1-1 1,0 0 0,0-1 0,0 0-1,0 0 1,0-1 0,-1 0 0,1-1-1,-1 0 1,-1 0 0,1-1 0,0-1 0,9-11 59,-1 0 1,-1-1 0,-1-1 0,-1-1-1,0 0 1,-2 0 0,0-2 0,-1 1-1,-2-1 1,0-1 0,3-16-60,0-7 266,-2-1 0,-2-1 0,-2 1 0,-3-1 0,-1-22-266,-2 70 36,0-1-1,0 0 1,-1 0-1,1 1 1,0-1-1,-1 0 1,1 1-1,-1-1 1,1 0-1,-1 1 1,0-1-1,1 1 1,-1-1-1,0 1 1,0-1-1,0 1 1,-1 0-1,1 0 1,0-1-1,0 1 1,-1 0-1,0 0-35,-1-1 31,0 0 0,-1 0 0,1 1 0,-1 0 0,0 0 0,1 0 0,-1 0 0,0 0 0,1 1 0,-3-1-31,-8 1-27,0 0 1,0 1-1,0 0 1,0 1-1,-8 3 27,12-2-186,0 1-1,1 0 1,-1 0 0,1 1-1,0 1 1,0-1-1,1 1 1,0 1 0,0-1-1,0 2 1,1-1 0,0 1-1,0 0 1,-3 7 186,6-10-368,0 0 1,1 1 0,0 0-1,1 0 1,-1 0-1,1 0 1,0 2 367,-8 36-5877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9:56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0 300 10965,'0'0'0,"0"0"-64,0 0 64,0 0 48,0 0-48,0 0-1088,130-6-4003</inkml:trace>
  <inkml:trace contextRef="#ctx0" brushRef="#br0" timeOffset="1">283 0 1649,'0'0'9972,"0"0"-9972,0 0-640,0 0 624,0 0-2497,0 0-2818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2:34.8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253 1 496,'0'0'6846,"0"0"-4954,0 0-1439,0 0 150,0 0-5,-27 37-396,-86 122 41,103-145-163,1 0 1,0 0-1,1 1 0,1 0 0,0 0 1,1 1-1,1 0 0,-3 12-80,3-8 113,-8 42 389,2 1-1,4 0 1,2 1-1,3 63-501,3-100 30,1 0-1,2 0 1,0 0-1,2-1 1,1 1-1,1-2 1,3 5-30,21 49-154,29 46 154,-7-15-856,-43-87 385,-6-10-163,1 0 0,0 0 0,1 0 0,0-1 0,1 0 0,0-1 0,1 0 0,3 2 634,-5-9-3762,-3-4-48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2:35.8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 6051,'0'0'1873,"0"0"-1425,0 0 64,0 0-16,0 0-128,0 0-336,-45 226-32,45-185 48,0-16 65,0-7-113,0 4 0,0-14-273,0-1-127,0-3-1265,0-4-608,0 0-1008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2:36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 96,'0'0'48,"0"0"10357,0 0-10021,0 0-112,0 0-272,0 0-2017,0-7-416,8 25-2417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2:36.4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8100,'0'0'395,"0"0"-179,0 0-166,0 0-79,9 16-46,46 81-298,-35-51-614,-19-46 850,0 1 0,0-1 0,0 1 1,1-1-1,-1 1 0,0-1 0,0 0 0,1 0 1,-1 0-1,0 0 0,0 0 0,1 0 0,-1 0 1,0 0-1,0 0 0,1 0 0,-1-1 0,0 1 1,0-1-1,0 1 0,0-1 0,1 1 137,4-4-43,-1 0-1,1 0 1,-1-1-1,0 0 0,0 0 1,0 0-1,-1 0 1,1-1 43,30-31 25,-33 35-31,1 0 0,0 1 1,-1-1-1,1 0 0,0 1 0,0 0 0,0 0 0,0 0 0,1 0 0,-1 0 0,0 0 1,0 1-1,0 0 0,3 0 6,2-1 95,-5 1 48,0 0 0,0 0 0,0 0 0,0 0 0,0 1-1,0-1 1,0 1 0,0 0 0,3 1-143,-5-1 39,0 0 1,1 0-1,-1 0 0,0 0 0,0 1 0,0-1 1,0 1-1,0-1 0,0 1 0,0-1 0,0 1 1,-1-1-1,1 1 0,0 0 0,-1-1 0,0 1 1,1 0-1,-1 0 0,0 0-39,7 32 271,8 35-74,-4-25-3253,-8-39 692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2:36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1 352,'0'0'6945,"0"0"-4317,0 0-1028,0 0-498,0 0-358,-20 6-413,-2 2-256,0 0 0,-14 9-75,34-16 1,0 0 0,0 1 0,0-1 0,0 1 0,0 0 0,0 0 0,0 0 0,1 0 0,-1 0 1,1 0-1,-1 0 0,1 0 0,0 1 0,0-1 0,0 0 0,0 1 0,0-1 0,1 1 0,-1-1 0,1 1 0,-1-1 1,1 1-1,0 0 0,0-1 0,0 1 0,1 2-1,-1 5-2,-2 8 2,1-5-18,1 1-1,0-1 1,0 1-1,2 9 19,-1-20-19,0 0 0,-1 1 0,1-1 0,0 0 0,0 0 0,1 0 0,-1 0 0,1-1 0,-1 1-1,1 0 1,0 0 0,0-1 0,0 0 0,0 1 0,1-1 0,-1 0 0,0 0 0,1 0 0,0 0 0,-1 0-1,3 0 20,10 4-563,0-2-1,1 0 0,0 0 0,-1-2 0,1 0 0,0 0 1,0-2-1,0 0 0,5-1 564,2 1-1331,1-1-1711,-10-6-530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2:37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1 100 96,'0'0'8404,"0"0"-6275,0 0-1726,0 0 168,0 0-363,0 22-291,0 270-507,5-321-1024,20-101-909,34-96 2523,-59 225 11,1-1 1,-1 1 0,1-1 0,-1 1 0,1-1 0,0 1-1,0 0 1,0-1 0,0 1 0,0 0 0,0 0 0,0-1-1,0 1 1,0 0 0,0 0 0,0 0 0,1 0 0,-1 1-1,1-1 1,-1 0 0,1 0-12,30-1 98,-19 2-436,-4 1-1098,-4 2-2888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2:38.3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0 187 7475,'1'0'172,"1"1"-1,-1 0 0,0-1 0,1 1 0,-1-1 0,1 1 0,-1-1 1,0 1-1,1-1 0,-1 0 0,1 0 0,-1 0 0,1 0 0,-1 0 1,1 0-1,-1 0 0,1 0 0,-1-1 0,1 1 0,-1 0 1,0-1-1,1 0 0,0 0-171,1 0 36,0-1-1,0 0 1,-1-1 0,1 1-1,-1 0 1,1-1 0,-1 0-1,0 1 1,0-1 0,1-1-36,4-7-282,-1 0 0,-1-1 0,0 0 0,-1 1 0,2-9 282,-3 7-108,0-1-1,-1 1 0,-1-1 0,0 0 0,-1-1 109,0 14 22,0 1 103,-12 4 662,8 2-763,0 0 0,0 0 1,1 0-1,0 0 0,0 0 1,1 1-1,0-1 0,0 1 0,0-1 1,1 1-1,0 0 0,0 3-24,-2 21-37,1 0-1,2 2 38,0-19-21,0-6 10,-1 1 0,2-1 1,-1 0-1,1 1 0,1-1 0,-1 0 0,2 4 11,-2-10-8,1 1 0,-1-1-1,0 0 1,1 1-1,0-1 1,-1 0-1,1 0 1,0 0 0,0 0-1,0-1 1,0 1-1,0 0 1,1-1-1,-1 1 1,0-1 0,1 0-1,-1 0 1,1 0-1,-1 0 1,1 0 0,0-1-1,-1 1 1,1-1-1,2 1 9,41 3-1101,-14-4-3046,-26 0 2766,2 0-2656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2:38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26 7972,'0'0'1515,"0"0"-394,0 0-356,0 0-293,0 0-170,0-4-214,0-17 200,-29 21 646,26 0-920,0 1 0,0 0 1,0-1-1,1 1 0,-1 0 0,0 1 1,1-1-1,-1 0 0,1 1 0,-1 0 1,1 0-1,0-1 0,-1 1 0,1 0 1,0 1-1,0-1 0,1 0 0,-1 1 1,0-1-1,1 1 0,-1-1 0,1 2-14,-6 8 37,1 0-1,1 1 0,0 0 1,0 3-37,2-6-70,0 1 0,1 0 0,0 0 0,0 0 0,1 11 70,1-21-44,1 0 0,-1 0 0,1-1-1,-1 1 1,1 0 0,-1 0 0,1-1 0,-1 1-1,1-1 1,-1 1 0,1 0 0,0-1 0,-1 1-1,1-1 1,0 1 0,0-1 0,-1 0 0,1 1-1,0-1 1,0 0 0,0 0 0,0 1 0,-1-1 0,1 0-1,0 0 1,0 0 0,0 0 0,0 0 0,-1 0-1,1 0 1,1-1 44,36 0-1731,-30 1 1287,-4-1 314,0 1 1,0-1 0,0 0-1,0 0 1,-1 0 0,1-1-1,0 1 1,-1-1 0,1 0-1,-1 0 1,1 0 0,-1 0-1,0-1 1,1 0 129,40-46-931,-38 40 710,0 1 1,1 0 0,0 1-1,1-1 1,0 1-1,0 1 1,0 0 220,-2 3-260,-6 3 264,0 0 0,1 0 1,-1 0-1,0 0 0,0 0 0,1 0 0,-1 0 0,0-1 0,0 2 0,1-1 0,-1 0 0,0 0 0,0 0 0,1 0 0,-1 0 0,0 0 1,0 0-1,1 0 0,-1 0 0,0 0 0,0 0 0,0 1 0,1-1 0,-1 0 0,0 0 0,0 0 0,0 0 0,1 1 0,-1-1 0,0 0 1,0 0-1,0 0 0,0 1 0,0-1 0,0 0 0,1 0 0,-1 1 0,0-1 0,0 0 0,0 0 0,0 1 0,0-1 0,0 0 1,0 0-1,0 1 0,0-1 0,0 0 0,0 0 0,0 1 0,0-1-4,-1 41 768,-1-17-520,2 0 0,0 0 0,2 0 1,1 0-1,3 15-248,-5-36 23,0 0 0,0 0-1,0 0 1,1 0 0,-1 0 0,1 0 0,0 0 0,-1-1 0,1 1-1,0 0 1,1-1 0,-1 0 0,0 1 0,1-1 0,-1 0-1,1 0 1,0 0 0,0 0-23,24 7-898,6-7-3743,-25-2 2080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2:39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3 9893,'0'0'1912,"0"0"-370,0 0-498,0 0-562,-13 0-479,1 0-46,2-1-32,0 0 0,1 1 0,-1 0 0,0 0 0,0 1 0,0 1 0,0 0 0,1 0 0,-1 1 75,8-2-32,0 1 0,0-1 0,1 0 0,-1 1 0,1 0 0,-1-1 0,1 1 0,0 0 0,-1 0 0,1-1 0,0 1 0,0 0 0,0 0 0,1 0 0,-1 0 0,0 0-1,1 1 1,0-1 0,-1 0 0,1 0 0,0 1 32,-1 51-243,2-37 119,-1-14 115,1 0 1,-1-1-1,0 1 1,1 0-1,0 0 1,0-1-1,0 1 1,0-1-1,0 1 1,0-1-1,0 1 0,1-1 1,-1 0-1,1 0 1,0 0-1,1 2 9,38 29-70,-1 0-11,-39-33 94,0 1-1,-1 0 1,1-1 0,0 1-1,-1 0 1,1 0 0,-1-1-1,1 1 1,-1 0 0,1 0 0,-1 0-1,0 0 1,1 0 0,-1 0-1,0-1 1,0 1 0,0 0-1,0 0 1,0 0 0,0 0 0,0 0-1,0 0 1,0 0 0,0 0-1,0 0 1,0 0 0,-1 0-1,1-1 1,0 1 0,-1 0 0,1 0-1,-1 0 1,1 0 0,-1-1-1,1 1 1,-1 0 0,1 0-1,-1-1 1,0 1 0,1-1 0,-1 1-1,0 0 1,0-1 0,0 1-13,-5 2-4,1 0 0,-1 0 1,0 0-1,0-1 0,-6 2 4,9-3-20,-43 11-1980,17-9-4366,27-3 3466,2 0 816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2:39.8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20 337 2929,'0'0'662,"0"0"-358,0 0 232,0 0 246,22-32-272,69-104-321,-85 126-183,1-1 1,-2 0-1,1 0 1,0-6-7,-5 14 2,0-1 1,0 1 0,-1-1 0,1 0-1,-1 1 1,0-1 0,0 0-1,-1-1-2,1-12 52,0 3-130,0 11 188,1 0 0,-1 1 1,0-1-1,0 1 0,-1-1 0,1 1 0,0-1 0,-1 1 0,1-1 0,-1 1 1,-1-2-111,1 3 79,0 0 0,0 0 1,0 0-1,-1 0 1,1 0-1,0 0 1,-1 0-1,1 0 0,-1 1 1,1-1-1,-1 1 1,1-1-1,-1 1 1,1 0-1,-1-1 0,1 1 1,-1 0-1,0 0 1,1 0-1,-1 0 1,1 0-1,-1 1-79,-2-1 87,0 1 1,0 0-1,1 0 0,-1 1 1,1-1-1,-1 1 1,1-1-1,0 1 0,-1 0 1,1 0-1,0 1 0,0-1 1,0 1-1,1-1 0,-1 1 1,1 0-1,-1 0 0,1 0 1,0 0-1,-1 4-87,-6 7 40,1 1 0,0 0 1,1 1-1,1 2-40,-1 6 170,1 2 1,1-1-1,2 1 0,0-1 1,2 1-1,1 0 1,2 13-171,-2 7 170,0-40-169,0 0 1,0 1-1,1-1 1,0 0-1,0 0 1,0 1-1,1-1 1,0 0-1,0 0 1,3 4-2,-3-6-2,0-1-1,1 0 1,-1 0 0,1 0 0,0 0-1,0-1 1,0 1 0,0-1-1,0 1 1,1-1 0,-1 0 0,1-1-1,-1 1 1,1 0 0,0-1 0,3 1 2,4 1-64,0 0 1,0-1 0,0-1 0,0 0 0,1 0 0,-1-1 0,0-1 0,0 1-1,1-2 1,-1 0 0,0 0 0,0-1 0,0 0 0,-1-1 0,1 0 0,3-3 63,3-2-658,-1 0 0,0-1 0,-1-1 0,0-1 0,-1 0 0,0-1 0,-1 0 0,0-1 0,5-9 658,12-17-4826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1:36.1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4530,'0'0'512,"0"0"-512,0 0-2449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2:40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6211,'0'0'2142,"0"0"-232,0 0-485,0 0-443,0 0-339,-2 0-488,0 12-177,2 47 375,6 36-353,-3-72 25,1 1-1,1-1 0,1 0 1,1 0-1,7 15-24,-13-35-25,1 0 0,0 0 0,0 0 0,0-1 0,0 1 0,0-1 0,0 1 0,0-1 0,1 0 0,-1 0 0,1 0 0,0 0 0,0 0 0,0-1 0,-1 1 0,2-1 0,-1 0 0,0 0 0,0 0 0,0 0 0,0 0 0,1-1 0,-1 1 1,0-1-1,0 0 0,1 0 0,-1 0 0,0-1 0,1 1 0,-1-1 0,0 1 0,0-1 0,3-2 25,-2 1-11,0 0-1,0 0 1,0-1 0,-1 0 0,0 0 0,1 0 0,-1 0 0,0 0 0,-1-1 0,1 1 0,0-1-1,-1 0 1,0 1 0,0-1 0,0 0 0,0-1 11,5-9-28,62-115-152,4-8-3524,-65 125 220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2:40.7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0 10757,'0'0'1974,"0"0"-130,0 0-684,0 0-506,-14 9-286,-42 27-304,51-33-62,1 0 0,0 0 0,0 0 1,0 0-1,1 1 0,-1-1 0,1 1 0,0 0 0,0 0 0,0 1-2,1-2-83,1 0-1,0 0 1,0 0-1,0 1 1,0-1-1,1 0 1,-1 1-1,1-1 1,0 0-1,0 4 84,0-6-1376,22-1-1340,49 0 229,-69 0 2444,0 0 0,0 0 0,-1-1 0,1 1 0,0-1 0,0 0 0,0 1 0,-1-1-1,1 0 1,0 0 0,-1 0 0,1 0 0,-1 0 0,1-1 0,-1 1 0,0 0 0,1-1 0,-1 1-1,0-1 1,1 0 43,8-9-122,-10 10 136,1 1 0,-1 0 0,0 0 0,1 0 0,-1 0 1,1-1-1,-1 1 0,0 0 0,1 0 0,-1 0 0,1 0 0,-1 0 0,0 0 0,1 0 1,-1 0-1,1 0 0,-1 0 0,0 0 0,1 0 0,-1 1 0,1-1 0,-1 0 1,0 0-1,1 0 0,-1 1 0,1-1 0,-1 0 0,0 0 0,1 1 0,-1-1 0,0 0 1,0 0-1,1 1 0,-1-1 0,0 0 0,0 1 0,1-1 0,-1 1 0,0-1 1,0 0-1,0 1 0,0-1 0,0 0 0,1 1 0,-1-1 0,0 1 0,0-1 0,0 1 1,0-1-1,0 0-14,0 2 68,15 26 363,1 0 1,9 12-432,-19-32-297,0 0 0,0 0-1,1-1 1,0 0 0,0 0 0,1 0 0,0-1 0,0-1 0,0 1 0,2 0 297,9-2-3794,-6-4 478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2:41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58 451 10485,'0'0'1574,"0"0"-1137,0 0-367,10-7-220,-2 3 129,0 0 0,-1-1 1,0-1-1,0 1 0,-1-1 0,0 0 0,0 0 0,0-1 0,0 0 0,-1 0 0,0 0 0,-1-1 0,1-1 21,3-11-98,0 0 0,-1-1 0,-1-1 1,-1 1-1,-1-1 0,0-2 98,1-28-261,-3-1-1,-1 1 262,-1 50 3,0 0 0,0 0 0,0 0 0,0 0 0,0 0 0,0 0-1,-1 1 1,1-1 0,-1 0 0,1 0 0,-1 0 0,0 1 0,0-1 0,0 0-1,0 1 1,0-1 0,0 0 0,0 1 0,0 0 0,-1-1 0,1 1-1,-1-1-2,-1 1 127,0-1 0,-1 1 0,1 0 0,0 0-1,-1 0 1,1 0 0,-1 0 0,1 1 0,-1 0 0,0 0-1,1 0 1,-2 0-127,1 0 73,-1 0-1,1 0 1,-1 0 0,1 1-1,-1-1 1,1 1 0,-1 0-1,1 1 1,0-1 0,0 1-1,-2 1-72,3-1 31,0 0 1,0 1-1,0-1 1,0 1-1,1 0 0,0 0 1,-1 0-1,1 0 0,0 1 1,0-1-1,1 0 0,-1 1 1,1-1-1,-1 2-31,-9 26-31,1 2 0,2-1 0,1 2 0,1-1 0,0 26 31,1 49-213,4 15 213,2-58-19,-1-46-14,1 0 1,0-1-1,2 1 0,0 0 1,2 1 32,-4-13-10,1-1 1,1 1-1,-1-1 1,1 1 0,0-1-1,0 0 1,1 0 0,0-1-1,0 1 1,0-1-1,1 0 1,-1 0 0,1 0-1,1-1 1,1 2 9,-1-4-39,-1 0 0,1 0 0,0 0 0,0-1-1,0 0 1,1 0 0,-1-1 0,0 1 0,0-1 0,0-1 0,0 1-1,0-1 1,0 0 0,1-1 0,3-1 39,0-3-19,-1-1-1,0-1 1,-1 1 0,0-1-1,3-4 20,15-14 84,-24 25-100,0 0 1,0 0-1,-1 0 1,1 0 0,0 0-1,0 1 1,1-1-1,-1 1 1,0-1-1,0 1 1,0 0 0,0 0-1,0 0 1,0 0-1,1 0 1,-1 0-1,0 1 1,1-1 15,8 1-10,2-1-297,-1-1 1,0-1 0,0 0 0,0-1 0,0 0-1,0 0 1,-1-2 0,1 1 0,-1-1 0,0-1 0,-1 0-1,1-1 1,-1 0 306,1-1-165,1 1-1,-1 0 1,2 0-1,-1 1 1,1 1 0,0 0-1,0 1 1,0 0-1,0 1 1,1 0 0,-1 1-1,14 0 166,-22 8 534,6 61 1542,-8-43-1781,1 0 0,1-1 0,1 0 0,5 11-295,-9-28-79,0-1 0,0 0 0,1 0 1,0 0-1,0 0 0,0-1 1,0 1-1,1-1 0,0 0 1,0 0-1,0 0 0,0-1 1,0 1-1,1-1 0,0 0 1,-1 0-1,1-1 0,0 1 1,1-1-1,-1 0 0,0 0 79,8-1-3100,-5-1-1593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2:41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0 268 6899,'0'0'35,"0"0"16,0 0 39,39-26 41,121-82-120,-140 95-65,0-2 1,12-11 53,-28 21-11,-1 1 1,1-1-1,-1 0 0,0 1 0,0-2 0,0 1 0,0-2 11,-1 3 4,0 1 90,-2 0 1,1 1 0,0-1-1,0 0 1,-1 1-1,1-1 1,-1 0-1,0 0 1,0 1 0,0-2-95,0 2 268,-15 1 1989,-3 1-1607,7-1-231,0 1 0,0 1 0,0 0 0,-2 1-419,9-1 51,0 0 1,0 0-1,1 0 0,-1 1 1,0-1-1,1 1 0,0 0 0,-1 0 1,1 0-1,0 1 0,0-1 0,0 1 1,0-1-1,0 2-51,-4 5 29,0 1 0,1 0 0,0 0-1,0 0 1,1 1 0,0 0 0,1 0 0,1 0 0,0 1 0,0-1 0,1 1 0,0 0 0,1-1 0,1 1-1,0 0 1,0 0 0,1 0 0,2 8-29,-2-16-1,-1 0 1,1 0-1,0 0 0,1 0 0,-1 0 1,1-1-1,0 1 0,0 0 1,0-1-1,0 1 0,0-1 0,1 0 1,0 0-1,0 0 0,0 0 0,0 0 1,0-1-1,0 1 0,1-1 1,-1 0-1,1 0 0,-1 0 0,1 0 1,0-1-1,0 0 0,0 1 1,11 2-69,1-1 0,-1 0 1,1-1-1,-1-1 0,1 0 0,6-1 69,4 0-347,1-1 0,-1-2 0,0 0 1,0-2-1,10-3 347,-26 6-431,0-2 0,0 1 1,-1-1-1,1-1 0,-1 0 0,0 0 0,0 0 1,-1-1-1,0-1 0,0 0 0,0 0 0,-1 0 1,0-1-1,0 0 0,0-1 431,11-22-5397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2:42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 11861,'0'0'112,"0"0"1,-20 190 127,20-106-240,0-11 0,0 8-80,0-16-609,0-10-287,0-15-385,0-21-159,0-19-1,0 0-1521,0 0 673,0-33 1601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2:43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1 209 4034,'0'0'1521,"0"0"-193,0 0 321,0 0-769,0 0-431,0 0-257,105-172-176,-52 161-16,-4-3 128,3 3-32,-7 11-96,-8 0 0,-9 0-1233,-12 0-496,-16 18-1568</inkml:trace>
  <inkml:trace contextRef="#ctx0" brushRef="#br0" timeOffset="1">86 344 8148,'0'0'0,"0"0"-288,0 0 224,0 0 112,0 0-96,219 0-1441,-190 0-2609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2:43.9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267 71 7619,'0'0'1492,"0"0"-430,0 0 250,0 0 281,0 0-609,-38 11-621,-116 37-109,148-46-231,1 1 0,-1-1 1,0 1-1,1 0 0,0 0 0,0 1 1,0-1-1,-2 3-23,6-5 8,-1 1 0,1 0 0,0 0 1,-1 0-1,1-1 0,0 2 0,0-1 0,0 0 1,1 0-1,-1 0 0,0 1-8,-2 5 1,1 3-42,-1 0 0,2 0 0,-1 0 0,1 0 0,1 0 0,0 0 0,1 0 0,1 6 41,-1-1-144,-1-13 64,1 0 0,0-1-1,-1 1 1,1 0 0,0 0 0,0-1 0,1 1-1,-1 0 1,0-1 0,1 1 0,0-1 0,-1 0-1,1 0 1,0 1 0,0-1 0,0 0 0,1-1-1,-1 1 1,0 0 0,1-1 0,-1 1 0,1-1 0,0 0-1,-1 0 1,1 0 0,0 0 0,0 0 0,-1 0-1,1-1 1,1 0 80,14 4-740,0-2-1,1-1 1,-1 0-1,11-1 741,-13 0-696,-9-1 467,0 1 1,0-1-1,0 0 1,0-1-1,0 1 1,0-1-1,-1-1 1,1 1-1,0-1 1,-1 0-1,0-1 1,0 0-1,0 0 1,0 0-1,-1 0 1,0-1-1,4-4 229,5-6-515,-1-2-1,0 0 1,-2 0 0,1-1-1,1-6 516,-7 17 5913,1 8-3992,7 10-2722,-9-7 1414,3 2-585,1 0-1,0 0 1,0-1-1,0 0 1,0-1-1,1 0 1,0 0-1,-1-1 1,2 0-1,-1-1 1,3 0-28,20 2-92,1-2-1,29-1 93,-38-1-75,-7-1-185,0-1 0,0 0 0,0-1-1,0-1 1,-1-1 0,1-1 0,-1 0 0,4-3 260,34-17-1461,43-29 1461,-51 28-1,-27 16 119,-8 6-208,0-2 1,-1 0-1,1 0 1,8-9 89,-18 15 82,0-1 0,0 0 0,0 0 1,0 0-1,0 0 0,-1 0 0,1 0 0,-1 0 1,0 0-1,1-1 0,-1 1 0,0-1 0,0 1 1,-1-1-1,1 1 0,0-1 0,-1 1 0,0-1 1,1 0-1,-1 1 0,0-1 0,-1 1 0,1-1 1,0 0-1,-1 1 0,0-3-82,0 3 113,0 1-1,0 0 1,0-1-1,0 1 1,0 0-1,-1 0 1,1 0-1,-1 0 1,1 0-1,0 0 1,-1 0-1,0 0 1,1 0-1,-1 1 1,1-1-1,-1 1 1,0-1-1,1 1 1,-1 0-1,0-1 1,0 1-1,1 0 1,-3 0-113,-52 0 1227,38 1-715,-1-2-17,-25 1 436,43 0-927,0 0-1,-1 1 1,1-1 0,0 0 0,0 0-1,0 1 1,0-1 0,0 0 0,-1 1 0,1-1-1,0 1 1,0 0 0,0-1 0,0 1-1,1 0 1,-1 0 0,0-1 0,0 1 0,0 0-1,0 0 1,1 0 0,-1 0 0,0 0 0,1 0-1,-1 0 1,1 0 0,0 0 0,-1 2-4,-2 15-52,2 0 0,0 0 0,1 1 0,1-1 0,0 0 0,3 10 52,0-14-8,0-1 0,1 0 0,1-1 1,0 1-1,0-1 0,3 2 8,-3-5 3,-1 0-1,0 1 1,0 0-1,-1 0 1,0 0-1,0 0 1,-1 0-1,-1 1 1,0 0-1,1 10-2,-3 3 118,-2 32-81,2-53-44,-1 0 0,0 0-1,1 0 1,-1-1 0,-1 1-1,1 0 1,0-1-1,-1 1 1,1-1 0,-1 1-1,0-1 1,0 0 0,0 1-1,0-1 1,0 0 0,-2 1 7,-10 7-162,-3 1-762,7-2-4772,10-13 1553,0-14 2673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2:44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5058,'0'0'1668,"0"0"-1,0 0-562,0 0-196,0 0 353,13 9-243,-8-6-969,0 1-1,0-1 1,0 1-1,-1 0 1,0 1-1,1-1 1,-2 1-1,1 0 1,0 0-1,-1 1-49,1 2 24,-1-1-1,0 1 0,0 0 1,0 0-1,-2 1 0,1-1 0,-1 0 1,0 1-1,0 3-23,33 308 525,-4-48-2077,-22-91-4894,-9-213 6867,-3 1-1,0-1 1,-2 1-1,-3-5-420,0-3 473,2 0 0,0-16-473,6-49 1446,1 102-1442,0 1 1,0-1-1,0 1 1,0-1-1,1 1 1,-1-1-1,0 1 0,1-1 1,0 1-1,-1-1 1,1 1-1,0 0 1,0-1-1,-1 1 1,1 0-1,0 0 0,0 0 1,1-1-1,-1 1 1,0 0-1,0 0 1,0 1-1,1-1 0,-1 0 1,0 0-1,1 1 1,-1-1-1,1 0 1,0 1-5,6-3 3,1 1 1,-1 1-1,1 0 1,-1 0-1,3 0-3,8 0 19,106-10-32,-53 6-168,0-3-1,25-8 182,-93 16-21,-1-1 1,1 0-1,0-1 0,-1 1 1,1 0-1,-1-1 0,1 0 0,-1 0 1,3-2 20,-5 3 88,0 0 1,-1 1 0,1-1 0,0-1-1,0 1 1,0 0 0,-1 0 0,1 0-1,0 0 1,-1 0 0,1-1-1,-1 1 1,0 0 0,1 0 0,-1-1-1,0 1 1,0 0 0,0-1-1,0 1 1,0 0 0,0-1 0,0 1-1,0 0 1,0-1 0,-1 1-1,1 0 1,0-1-89,-1 1 63,-1 0 0,1 0-1,0 0 1,0 0 0,0 1-1,-1-1 1,1 0 0,-1 0-1,1 1 1,0-1 0,-1 1 0,1 0-1,-1-1 1,1 1 0,-1 0-1,1 0 1,-1-1 0,1 1-1,-1 1 1,0-1-63,-2-1 93,4 1-92,-14-1-40,0-1 0,0 2 0,0 0 0,0 0-1,-9 3 40,20-3-20,-1 1 0,1 0 1,0 0-1,-1 0 0,1 0 0,0 0 0,0 1 0,0-1 0,0 1 0,0 0 0,0 0 0,0 0 0,1 1 0,-1-1 0,1 0 0,0 1 0,-1 0 0,1 0 0,0-1 1,1 1-1,-1 0 0,0 0 0,1 1 0,0-1 0,-1 2 20,-2 8-74,1 0-1,1 0 1,0-1 0,1 1-1,0 0 1,1 0 0,1 7 74,-1-15-22,0 0 0,1 0 0,0 0 0,0 0 0,0 0 0,1 0 1,-1 0-1,1-1 0,0 1 0,1-1 0,-1 1 0,1-1 0,0 0 0,0 0 0,0 0 1,0 0-1,1-1 0,0 1 0,-1-1 0,3 1 22,7 3-129,1 0 1,1-1-1,-1-1 0,1 0 1,0-2-1,0 1 0,0-2 1,1 0-1,-1 0 0,1-2 1,-1 0-1,1 0 0,12-3 129,-23 2-11,1 0-1,-1 0 0,0 0 0,1 0 1,-1-1-1,0 0 0,0 0 1,0-1-1,0 1 0,0-1 1,0 0-1,1-2 12,5-4 5,-1-1 0,0 1-1,-1-2 1,0 0-5,32-34 220,-41 45-208,0 0 0,1 0-1,-1 0 1,0-1 0,1 1 0,-1 0 0,0 0 0,1 0 0,-1 0-1,0-1 1,1 1 0,-1 0 0,0 0 0,1 0 0,-1 0-1,0 0 1,1 0 0,-1 0 0,0 0 0,1 0 0,-1 0-1,0 0 1,1 0 0,-1 0 0,0 1 0,1-1 0,-1 0 0,0 0-1,1 0 1,-1 0 0,0 1 0,1-1 0,-1 0 0,0 0-1,0 0 1,1 1 0,-1-1 0,0 0 0,0 0 0,0 1-1,1-1 1,-1 0 0,0 1 0,0-1 0,0 0 0,0 1 0,0-1-1,0 0 1,1 1 0,-1-1 0,0 0 0,0 1 0,0-1-1,0 0 1,0 1 0,0-1 0,-1 1-12,24 72 223,4-1-1,20 39-222,-47-111-10,1 1-1,-1 0 0,0-1 0,1 1 0,-1 0 0,0-1 0,1 1 0,-1 0 1,1-1-1,-1 1 0,1-1 0,-1 1 0,1-1 0,-1 1 0,1-1 0,0 1 0,-1-1 1,1 0-1,0 1 0,-1-1 0,1 0 0,0 1 11,10-9-335,2-23 67,-12 29 339,4-14 67,0 0 0,1 0 0,1 1 0,0 0 0,1 0 0,1 1 0,0 0 0,1 0 0,1 1 0,0 1 0,7-7-138,0 4 54,0 1-1,1 0 1,18-9-54,-23 14-40,-12 7-206,0 0 0,0 1 0,0 0 0,1-1 0,-1 1 0,0 0 0,1 0 0,-1 0 1,1 0-1,-1 1 0,1-1 0,0 0 246,10 1-4493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02:22:46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7043,'0'0'963,"12"38"595,41 130-338,-35-107-488,-3 1 0,-3 1 0,4 62-732,-9 4 564,-6 26-564,-1-83 156,-2-33-186,0 1 0,-3-1 0,-2 0 1,-1 0-1,-1-1 0,-3 0 1,-13 30 29,21-57-556,-1-1 0,-1 1 0,1-1 1,-6 7 555,8-13-656,0-1 0,0 1 0,0-1 0,0 0 0,-1 0 0,1 0 0,-1 0 0,-2 1 656,-7-1-3364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1:33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0 5122,'0'0'3807,"0"0"-1640,0 0-564,0 0-224,0 0-175,-15 3-215,-44 10-266,44-10-333,15-3-161,21 5-122,59 6 277,0-3-1,17-4-383,168-4 1262,-125-1-924,38 1-77,42 0-26,-69 0-6110,-148 0-1822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1:36.5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465 0 3762,'0'0'2185,"0"0"-697,0 0-239,0 0-6,0 0-336,-20 0-325,-89 2-51,97 0-412,0 0 1,0 1-1,0 0 0,0 1 1,0 0-1,1 1 0,0 0 1,0 1-1,-7 4-119,-20 9 108,18-9-91,-1 1 1,-1-1 1,-1-1-1,1-1 1,-1 0-1,-18 2-18,41-10-82,0 0 0,0-1 0,0 1-1,-1 0 1,1 0 0,0 0 0,0 0 0,0 0 0,0 0 0,0 0-1,0 0 1,0 0 0,-1 0 0,1 0 0,0 0 0,0 0-1,0 0 1,0 0 0,0-1 0,0 1 0,0 0 0,0 0-1,0 0 1,0 0 0,0 0 0,-1 0 0,1 0 0,0-1 0,0 1-1,0 0 1,0 0 0,0 0 0,0 0 0,0 0 0,0 0-1,0-1 1,0 1 0,0 0 0,0 0 0,0 0 0,0 0 0,0 0-1,1 0 1,-1-1 0,0 1 0,0 0 0,0 0 0,0 0-1,0 0 1,0 0 0,0 0 0,0 0 0,0 0 0,0-1 0,0 1-1,1 0 1,-1 0 0,0 0 0,0 0 0,0 0 0,0 0-1,0 0 1,0 0 0,0 0 0,1 0 0,-1 0 82,8-9-2086,-8 8 1596,13-12-3581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1:39.1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1 48,'-23'2'9975,"-170"14"-4922,182-16-4215,9 0-214,2 0-320,2 0-194,719-11 1928,-188 6-1358,-379 5-432,-153 0-1053,-1-2-3021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2:05.2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238 269 7299,'0'0'1382,"0"0"-664,0 0-601,0 0-87,0 0 370,5-20-189,14-62-107,-13 57 2174,-10 26-2257,-1 0 1,1 1-1,0 0 0,-1 0 1,1 0-1,0 1 0,0 0 1,1-1-1,-1 1 1,0 0-1,1 1 0,0-1 1,0 1-1,0-1 0,0 1 1,0 1-22,11-12-1404,4-7 1014,0-1-1,-1 0 1,0-3 390,-7 13 11,-1-1 0,0 0 0,0 0-1,-1-1 1,1 1 0,-2 0 0,1-1 0,-1 1 0,1-1 0,-2 0 0,1-1-11,-2 8 33,0-1 1,0 1-1,1-1 1,-1 1-1,0 0 0,0-1 1,0 1-1,0 0 0,0-1 1,0 1-1,0 0 0,0 0 1,0 0-1,1 0 0,-1 0 1,0 0-1,0 0 0,0 0 1,-1 1-34,-20 0 332,17 0-302,0 1 0,1 0 1,-1-1-1,1 1 0,-1 1 0,1-1 1,0 1-1,0 0 0,0 0 0,0 0 1,1 0-1,-1 1 0,1-1 0,0 1 1,0 0-1,0 0 0,0 0 1,1 0-31,-2 3 6,0 0 0,0-1 0,1 1 0,0 1 0,0-1 0,1 0 0,0 1 0,0-1 0,1 1 0,0-1 0,0 3-6,1-10-6,0 1-1,0-1 1,1 1 0,-1-1 0,0 1 0,0-1-1,0 1 1,1-1 0,-1 1 0,0-1 0,0 1 0,1-1-1,-1 1 1,1-1 0,-1 0 0,0 1 0,1-1-1,-1 1 1,1-1 0,-1 0 0,0 0 0,1 1-1,-1-1 1,1 0 0,-1 0 0,1 1 0,0-1 6,22 3-387,20-7-836,-40 3 1165,0 0 0,0 0 0,0 0 0,0-1 0,0 1 0,0-1 0,-1 0 0,1 0 0,0 0 1,-1 0-1,0 0 0,1-1 0,-1 1 0,0-1 0,0 0 0,0 1 0,-1-1 0,1 0 0,-1 0 0,1 0 0,-1 0 0,0 0 0,0 0 0,-1-1 0,1 0 58,-4 3 129,0 1 0,0-1 1,0 0-1,0 1 0,0 0 0,0 0 0,0 0 0,0 0 0,-2 1-129,1-1 186,-56 0 1510,65-5-2381,-4 5 677,42-40-449,-40 37 511,-1 0 1,0 0 0,1 0-1,-1-1 1,0 1 0,-1 0-1,1-1 1,-1 1 0,1-1-1,-1 1 1,0-1 0,0 0-1,-1 0 1,1 1 0,-1-2-55,0 5 40,0-1-1,-1 1 1,1 0 0,0-1 0,-1 1 0,1 0 0,0-1 0,-1 1 0,1 0 0,-1-1 0,1 1-1,-1 0 1,1 0 0,0 0 0,-1-1 0,1 1 0,-1 0 0,1 0 0,-1 0 0,1 0 0,-1 0-1,1 0 1,-1 0 0,1 0 0,-1 0 0,1 0 0,-1 0-40,-18 0 203,15 0-3,-2 0 9,5 0-199,0 0 0,0 0 0,1 0 0,-1 0 0,0 0 0,0 0 0,0 0 0,0 0 0,0 0 0,0 0 0,0 0 0,1 1 0,-1-1 0,0 0 0,0 1 0,0-1 0,0 0 0,1 1 0,-1 0-10,-2 23 1303,3-23-1269,-1-1-1,1 0 0,0 1 0,-1-1 0,1 1 0,-1-1 0,1 0 0,-1 1 0,1-1 1,0 0-1,-1 0 0,1 1 0,-1-1 0,0 0 0,1 0 0,-1 0 0,1 0 0,-1 1 1,1-1-1,-1 0 0,1 0 0,-1 0 0,0 0 0,0-1-33,1 1 13,-1 0 1,0 0-1,0 0 0,0 0 0,0 0 1,0 0-1,0 1 0,0-1 1,1 0-1,-1 0 0,0 1 0,0-1 1,0 0-1,0 1 0,1-1 0,-1 1 1,0-1-1,0 1 0,1-1 0,-1 1 1,0 0-1,1-1 0,-1 1 0,1 0 1,-1-1-1,1 1 0,-1 0 1,1 0-1,-1 0 0,1-1 0,0 1 1,-1 0-14,1-2 1,0 0 1,0 0 0,-1 0 0,1 0 0,-1 0-1,1 0 1,-1 0 0,1 0 0,-1 0 0,0 1-1,1-1 1,-1 0 0,0 0 0,0 0 0,0 1-1,0-1 1,1 0 0,-1 1 0,0-1 0,0 1-1,0-1 1,0 1 0,0 0 0,0-1 0,0 1-1,-1 0 1,1 0 0,0 0 0,0-1 0,0 1-1,0 0-1,-47-3 57,46 4-50,1-1 0,-1 0 0,0 1 1,1-1-1,-1 1 0,0 0 0,1-1 1,-1 1-1,1 0 0,0 0 0,-1 0 1,1 0-1,0 0 0,-1 1 0,1-1 1,0 0-1,0 0 0,0 1 0,0-1 1,0 1-1,0-1 0,0 1 0,1-1 1,-1 1-1,1 0 0,-1-1 0,1 1 1,-1 0-1,1-1 0,0 1 0,0 1-7,-2 10 1,0 0 0,1 0-1,1 12 0,0-17 3,0-7-6,1 0 0,-1-1 1,0 1-1,0-1 0,0 1 0,0 0 0,1-1 1,-1 1-1,0 0 0,1-1 0,-1 1 0,0-1 1,1 1-1,-1-1 0,1 1 0,-1-1 1,0 1-1,1-1 0,0 1 0,-1-1 0,1 0 1,-1 1-1,1-1 0,-1 0 0,1 1 0,0-1 3,23 5-94,-16-4 0,1-1 1,-1-1-1,0 1 1,0-1-1,3-2 94,-9 2-7,1 0-1,0 0 0,-1 0 1,1-1-1,0 1 0,-1-1 1,0 1-1,1-1 1,-1 0-1,0 0 0,0 0 1,0-1-1,0 1 0,0 0 1,-1-1-1,1 1 1,-1-1-1,1 0 0,-1 1 1,0-1-1,0 0 0,0 0 1,-1 0-1,1 0 8,1-6 30,0-1-1,-1 1 1,-1 0-1,1-1 1,-1 1 0,-1-1-1,0 0-29,1 9 10,-1-1-1,1 0 1,-1 0-1,1 0 1,-1 1-1,1-1 1,-1 0-1,0 0 1,0 1-1,0-1 1,0 1-1,0-1 1,-1 1-1,1 0 1,0-1-1,-1 1 1,1 0-1,-1 0 1,1 0-1,-1 0 1,1 0-1,-1 0 1,0 0-1,1 0 1,-1 1-1,0-1 1,0 1-1,0 0 1,0-1-10,-8-1 37,0 1-1,0 0 1,-1 1 0,1 0-1,-1 1-36,-4-1 32,12 0-13,0 0-1,-1 0 1,1 0-1,0 0 1,0 1 0,-1 0-1,1 0 1,0-1-1,0 2 1,0-1-1,0 0 1,-1 1-19,2 0 1,1-1 0,-1 0 0,1 1 0,-1-1 0,1 1 0,0 0 0,0-1 0,0 1 0,0 0 0,0 0 0,0-1 0,0 1 0,1 0 0,-1 0 0,1 0 0,-1 0 0,1 0 0,0 0 0,0 0 0,0 2-1,-1-2-4,1-1 1,0 1-1,0 0 1,0-1-1,0 1 0,0 0 1,0 0-1,0-1 1,1 1-1,-1 0 1,0-1-1,1 1 1,0-1-1,-1 1 0,1-1 1,0 1-1,0-1 1,0 1-1,0-1 1,0 1 3,2 0-8,-1-1 0,0 0 1,1 0-1,-1 0 0,1 0 1,-1-1-1,1 1 0,-1 0 1,1-1-1,0 0 0,-1 0 1,1 0-1,1 0 8,0 1-18,0-1 0,1 0 0,-1 0-1,0 0 1,1-1 0,-1 0 0,0 1 0,1-1 0,-1-1 0,0 1-1,1-1 19,-4 1 3,1 0-1,-1-1 0,1 1 1,-1 0-1,1-1 0,-1 1 1,0-1-1,0 0 0,0 1 1,0-1-1,0 0 0,0 0 1,0 0-1,-1 1 0,1-1 0,0 0 1,-1 0-1,0 0 0,1 0 1,-1 0-1,0 0 0,0 0 1,0 0-1,-1-2-2,2 2 12,-1 0 0,0 0 0,0 0 0,0 0 1,0 0-1,-1 0 0,1 0 0,0 0 0,-1 0 0,0 0 0,1 0 0,-1 0 1,0 1-1,0-1 0,0 0 0,0 0 0,0 1 0,0-1 0,-1 0-12,0 1 11,-1 0 0,1 0 0,-1 0 0,1 0 0,-1 0 0,1 0 0,-1 1 0,0-1 0,1 1 0,-1 0 0,0 0 0,0 0 0,1 0 0,-2 0-11,-40 0 230,43 2-235,0-1 1,1 1-1,-1 0 1,0-1-1,1 1 1,0 0-1,-1-1 1,1 1-1,0 0 1,0 0-1,0-1 1,0 1 0,0 0-1,0-1 1,0 1-1,1 1 5,-1 2-14,0-3 5,0 0 0,0-1-1,0 1 1,0 0 0,1-1 0,-1 1-1,1 0 1,-1-1 0,1 1 0,-1-1-1,1 1 1,0-1 0,0 1 0,0-1-1,0 1 1,0-1 0,0 0 0,0 0-1,0 1 1,0-1 0,1 0 0,-1 0-1,1 0 10,1 1-18,1 0 0,-1-1 0,0 0-1,1 0 1,-1 0 0,1 0 0,-1-1-1,1 1 1,-1-1 0,1 0 0,1 0 18,-5 5-6457,0-5 1703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2:05.6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1327 9 6643,'0'0'1569,"0"0"-259,0 0-353,0 0-236,0 0-190,0 0-313,-6-2-145,-21-4 79,26 6-124,0 0 1,-1 0 0,1 0-1,0 0 1,0 0 0,0 0-1,0 0 1,0 0 0,-1 0-1,1 1 1,0-1 0,0 0-1,0 1 1,0-1 0,0 1-1,0-1 1,0 1 0,0 0-1,0-1 1,0 1 0,0 0-1,0 0 1,1-1 0,-1 1-1,0 0 1,0 0 0,1 0-1,-1 0 1,1 0 0,-1 1-29,-5 5 196,-7 8-23,-56 64 855,-62 53-1028,-123 89 989,-98 91-154,228-198-623,-172 173 486,278-267-671,17-19-110,10 0-3446,16 2-220,-13-7-3214,-7-10 4207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2:06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8756,'0'0'1166,"0"0"-553,0 0-468,12 22 111,9 18 40,41 74 1587,20 20-1883,142 183 1874,-123-185-768,43 36-1106,-122-143 64,-10-11-38,0-1 1,0 0-1,1-1 0,1 0 0,11 7-26,-24-23-813,0 1-1,-1-1 1,1 0 0,-1 0 0,0 0-1,0 0 1,0-2 813,-3-22-7412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2:06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10453,'0'0'1184,"0"0"-1152,0 0 272,0 0-272,181 51 1441,-71 8-32,12 8-625,5-1 1,-5-4-1,-7 0-144,-8-7-224,-13-3-207,-12-3-161,-9-8-16,-9-5-32,-3-6-16,-58-27-16,-3 1-3826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2:19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3682,'0'0'0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2:19.7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 13894,'0'0'288,"34"-5"-79,-34 5-209,26-3 103,0 1 0,0 1 0,0 1 0,0 1-1,1 1-102,-13 1 125,0 1-1,-1 1 1,0 0-1,0 0 1,0 2-1,-1-1 1,1 2 0,-2-1-1,11 10-124,166 119 1308,282 192-404,-242-188-829,235 157-150,-452-289 3,1 0-313,-1-1 0,0 2 0,-1 0 0,0 0 0,0 0 0,-1 1 0,8 11 385,-9-1-1811,-8-19 1671,0-1 1,0 1-1,0-1 0,0 1 0,0-1 0,0 1 0,0-1 0,0 1 0,0-1 0,-1 1 0,1-1 0,0 1 0,0-1 0,0 1 0,-1-1 0,1 0 0,0 1 0,0-1 0,-1 1 0,1-1 0,0 0 0,-1 1 0,1-1 0,0 0 0,-1 1 0,1-1 0,-1 0 0,1 1 0,-1-1 0,1 0 0,0 0 0,-1 0 0,1 1 0,-1-1 0,1 0 0,-1 0 0,1 0 0,-1 0 0,1 0 0,-1 0 0,1 0 0,-1 0 0,1 0 0,-1 0 0,0 0 140,-42 0-4528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2:20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1389 14951,'-188'0'1553,"165"0"-625,23-25-224,38-46-576,64-53 64,76-57 657,61-41-337,57-21-240,20 5-240,-24 31-32,-200 157-96,-44 22-4434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2:55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31932 1823 6771,'-24'-16'1515,"10"6"-1310,-30-22 385,-1 3 0,-2 1 0,-25-9-590,-12 2 530,-2 4 0,-21-2-530,-182-41 102,240 62-40,-649-134 512,-4 27-459,270 48-49,-971-116 41,-11 63 27,1334 118-137,-2484-213 59,-63-4 1126,900 93-921,-1 36-141,-685 27 31,127 5 128,-428 24-386,1642 67-30,273-4 119,-1859-8 254,2319-18-144,-373 20-44,-281 58-48,-696 158 401,1617-223-374,-415 72 245,11 26-102,376-80-134,1 4-1,2 5 1,1 3 0,3 5 0,1 4-1,3 3 1,2 5 0,-11 14-36,82-60 34,-2 1-20,0 1 1,1 1 0,-3 4-15,16-14 28,-1-1 0,1 1 0,0 0 0,0 0 0,1 0 1,0 1-1,0-1 0,0 1 0,1 0 0,0 0 1,0 0-1,1 2-28,-2 15 72,1 0 0,1-1-1,2 1 1,0 0 0,2-1 0,0 1 0,2-1 0,0 0 0,2 0 0,0-1 0,2 1-1,0-2 1,1 1 0,10 13-72,9 9-20,1-1 0,3-2 0,1-1 0,1-2 0,3-2-1,9 7 22,30 22-6,3-4 1,2-3 0,3-3 0,5-3 4,32 12-10,3-6 0,87 27 10,2-14-18,58 5 18,221 36-7,550 80 44,-147-31-34,-621-106-24,926 170 39,289-24-43,7-44-8,2439 70 33,-1215-204 15,259 7 2,-1656 2-15,1059 23 7,-4-30-10,-724-55 1,445-95 30,-713 37-81,-1225 79 74,469-32-26,-324 9-25,11-15 28,-140 12-6,45-20 6,-114 23 26,0-6-1,56-30-25,-132 53-3,0-2-1,-1-1 0,-1-2 1,-1 0-1,21-20 4,-38 28-9,-1 1-1,0-2 1,-1 0 0,0 0 0,-1-1-1,-1 0 1,0-1 0,0 0 0,-2-1-1,0 1 1,-1-1 0,0-1 0,0-5 9,-1-3 0,-1 1 1,-2-1 0,0 1-1,-1-1 1,-2 0-1,-1 0 1,0 1-1,-2-1 1,-1 1 0,-1 0-1,-1 0 1,0 1-1,-2 0 1,-1 0 0,-1 1-1,-1 0 1,-1 1-1,-7-9 0,-70-87 147,-4 3 0,-73-63-147,85 90 99,42 44-247,-82-85 730,-29-17-582,116 114-559,0 2-1,-2 2 1,0 1 0,-2 2 0,-1 2-1,-42-17 560,76 36-843,-1 1-1,1 0 1,-1 0 0,0 1-1,1 0 1,-1 0-1,-5 1 844,-46-2-4239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3:23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48,'0'0'7942,"24"5"-5869,139 23-1400,0-7 0,76-3-673,353-5 2075,-19-14-884,606 11-792,-885 10-1154,-288-19-730,-8-1-984,-13 0-4839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1:35.2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113 178 6771,'0'0'3025,"0"0"-1760,0 0-593,0 0 209,0 0 31,0 0-304,0-20-463,0 20-97,0-2-48,0-3-2418,0 3-5089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3:25.6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0 7619,'0'0'278,"0"0"13,0 0-59,0 0-101,0 0 157,0 0 195,-7 2-142,-22 4-157,22-5-120,7-1 27,0 0-48,0 0 10,0 0 27,0 0 285,0 0 612,0 0-297,0 0-336,0 0-50,0 0-110,0 0-11,0 0-23,0 0 37,0 0 13,0 0-78,0 0-47,0 0 2,0 0-5,0 0-32,0 0-10,0 0-17,72 14 34,0-4 0,1-3 0,5-2-47,-56-4-2,853 12 545,-576-15-462,254 11 55,155-7 392,-370-3 177,-311 1-638,107 0 826,115 15-893,80 39 307,-322-52-1123,-6-2-2962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5:48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0 517 10821,'0'0'2020,"0"0"-1313,0 0-689,27-21 84,26-23 17,-2-2 0,-1-3 0,25-35-119,-34 32 41,-7 8-21,1 2 0,2 1 0,32-26-20,-66 64-46,26-18-292,-28 21 321,-1-1-1,1 1 1,-1 0 0,1 0 0,-1-1 0,1 1 0,-1 0 0,1 0 0,-1 0-1,1-1 1,-1 1 0,1 0 0,-1 0 0,1 0 0,-1 0 0,1 0 0,-1 0 0,1 0-1,-1 0 1,1 0 0,-1 1 0,1-1 0,-1 0 0,1 0 0,-1 0 0,1 0-1,-1 1 1,1-1 0,-1 0 0,1 1 0,-1-1 0,1 0 0,-1 1 0,0-1-1,1 0 1,-1 1 0,0-1 0,1 1 0,-1-1 0,0 1 0,0-1 0,1 1 0,-1-1-1,0 1 1,0-1 0,0 1 0,0-1 0,1 1 0,-1-1 0,0 1 0,0-1-1,0 1 1,0-1 0,0 1 0,-1 0 0,1-1 0,0 1 17,0 74 65,-4 1 1,-3-1-1,-3-1 0,-6 16-65,4-25-138,4 1-1,2 0 0,3 27 139,4-68-3159,1-22-3764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5:49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89 6099,'0'0'1275,"0"0"-832,0 0-312,0 0 245,0 0 221,0-10 2994,2 5-3610,0 1-1,0-1 1,0 1-1,0-1 1,1 1-1,0 0 1,0 0-1,0 0 1,0 0-1,1 1 1,0-1-1,-1 1 1,1 0-1,0 0 1,0 0-1,1 1 0,-1-1 1,1 1-1,-1 0 1,1 0-1,0 1 1,4-1 19,-9 2-1,9-1 34,0 0-1,0 1 1,0 0 0,0 1 0,0 0 0,6 1-33,-12-1 12,0 0 0,-1 0 0,1 1 1,0-1-1,0 1 0,-1 0 0,1-1 0,-1 1 1,1 0-1,-1 1 0,0-1 0,0 0 1,0 0-1,0 1 0,0 0 0,-1-1 0,1 1 1,-1 0-1,0 0 0,2 2-12,0 9 107,1 1 1,-1-1-1,-1 1 1,-1 0-1,0 0 0,-1 0 1,0-1-1,-2 9-107,0 21 134,1-4-36,1-11-56,0 1 0,3 5-42,-2-26 0,0 0 0,1 0 0,0 0 0,1 0 1,0-1-1,0 1 0,1-1 0,0 0 1,1 1-1,1-1 1,-1 1 1,1 0-1,-1 0 0,-1 0 1,0 1-1,0-1 1,-1 1-1,0 0 1,-1 0-1,0 1 1,0 8-2,-1-9 135,0 1 1,-1 0 0,-1 0 0,0-1 0,0 1 0,-1 0-1,0-1 1,-1 1 0,0-1 0,-1 0 0,-3 8-136,-5 3 142,0 0 1,-2-1 0,0 0 0,-1-1-1,-1-1 1,-1 0 0,-1-2-1,-17 14-142,22-25-2932,0-3-4276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5:50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1 395 13606,'0'0'659,"0"0"-531,20-24-213,51-56 151,23-17-66,-62 67-80,1 0 0,1 3 0,1 1 0,1 1 0,12-4 80,-47 29-13,46-21-713,-45 20 670,-1 0 0,1 0 0,0 1-1,0-1 1,0 1 0,0-1-1,0 1 1,0 0 0,0 0-1,0 0 1,0 0 0,1 0 0,-1 0-1,0 1 1,0-1 0,0 1-1,-1-1 1,1 1 0,0 0 0,0 0 56,-1 0-21,0 0-1,0 1 1,0-1 0,0 1 0,0 0 0,-1-1 0,1 1 0,-1 0 0,1-1 0,-1 1 0,1 0 0,-1-1 0,0 1 0,0 0 0,0 0 0,0-1 0,0 2 21,1 36 86,-2 0 0,-2 0-1,-1 0 1,-2 0 0,-1-1 0,-9 21-86,-8 33 275,3 2-1,-3 50-274,18-89-4337,3 37 4337,3-85-7759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5:50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1 114 3762,'0'0'1742,"0"0"-3025,0 0-620,0 0 791,0 9 1224,0-8 3361,0-1 3445,0-3-6820,1 0 0,0 0-1,0 0 1,0 0 0,0 0-1,0 0 1,1 0 0,-1 1-1,1-1 1,0 0-1,-1 1 1,1-1 0,0 1-1,1 0 1,-1 0 0,2-1-98,41-33 672,-41 33-658,5-2 14,-1 0 0,1 0 0,1 1-1,-1 0 1,1 0 0,-1 1 0,1 1-1,0-1 1,0 2 0,0-1 0,1 2-1,-1-1 1,0 1 0,0 1 0,5 0-28,-12-1 7,-1 1 0,0-1 1,0 1-1,1 0 1,-1 0-1,0 0 0,0 0 1,0 0-1,0 0 1,0 0-1,0 1 1,0-1-1,-1 1 0,1-1 1,0 1-1,-1 0 1,1-1-1,-1 1 1,0 0-1,1 0 0,-1 0 1,0 0-1,0 1 1,0-1-1,-1 0 0,1 0 1,0 0-1,-1 1 1,1 1-8,1 11 35,0-1-1,-1 1 1,-1 0 0,0 8-35,0-7 24,-1 22 11,-1-1 0,-2 1-1,-1-1 1,-2-1 0,-2 1 0,-5 12-35,-13 33 12,-27 91 59,46-143 65,2 1 0,1-1-1,2 1 1,0 22-136,3-50 1,0 0 1,0 0-1,1-1 0,-1 1 0,1 0 0,-1 0 0,1-1 0,0 1 0,0-1 0,0 1 0,1-1 0,-1 1 0,0-1 0,1 0 0,0 1 0,-1-1 0,1 0 0,0 0 0,0 0 0,0-1 0,0 1 0,1 0 0,-1-1 0,0 1 0,1-1 0,-1 0 0,1 0 0,-1 0 0,1 0 0,0 0 0,-1-1 0,1 1 0,0-1-1,12 3-16,1-1 1,-1-1-1,0-1 1,1 0-1,8-2 16,-21 2-4,-1 0-11,4 0-22,0 0 0,0 0 1,0-1-1,0 0 1,0 0-1,0 0 1,0-1-1,0 1 0,-1-1 1,1-1-1,0 1 1,-1-1-1,0 0 1,0 0-1,0-1 0,0 1 1,4-5 36,17-21-2914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5:51.3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387 19 12646,'0'0'557,"-22"-4"-159,-72-9 127,90 12-473,-1 1-1,1 0 0,-1 0 0,0 0 0,1 0 0,-1 1 0,1 0 0,-1 0 1,1 0-1,-1 1 0,1-1 0,0 1 0,0 0 0,0 0 0,0 1 0,0-1 0,0 1 1,1 0-1,-1 0 0,1 0 0,-1 0 0,-1 4-51,1-3 60,-14 16 23,0 0 0,2 1 1,1 1-1,1 1 0,0 0 0,2 1 0,1 0 1,1 0-1,0 2 0,2-1 0,2 1 0,0 0 1,1 0-1,2 1 0,0-1 0,2 23-83,1-46 0,0 0 0,1 0 0,-1 1 0,1-1 0,-1 0 0,1 0-1,0 0 1,0 0 0,1 0 0,-1 0 0,1 0 0,-1 0 0,1-1 0,0 1 0,0 0-1,0-1 1,0 1 0,0-1 0,3 2 0,-1-1-16,1 0 0,0 0 0,0-1 0,0 0 0,0 0 0,0 0 1,0 0-1,0-1 0,1 0 0,-1 0 0,4 0 16,3 0-118,1-1 0,0 0 0,-1-1 1,1 0-1,0-1 0,-1 0 0,0-1 1,1 0-1,-1-1 0,5-3 118,2-4-260,0 0 0,-1-2 1,0 0-1,2-3 260,-7 5-180,0 0-1,0 1 1,1 1 0,0 1 0,1 0-1,0 0 1,0 2 0,4-1 180,-18 6-12,1 0 0,-1 1 1,1-1-1,0 1 0,0-1 0,-1 1 0,1 0 1,0-1-1,0 1 0,-1 0 0,1 0 1,0 0-1,0 1 0,-1-1 0,1 0 0,0 1 1,0-1-1,-1 1 0,1 0 0,-1-1 1,1 1-1,0 0 0,-1 0 0,1 0 0,-1 0 1,0 0-1,1 0 0,0 1 12,0 2 8,0 1-1,-1-1 1,1 0 0,-1 1-1,0-1 1,0 1 0,0-1-1,-1 1 1,0-1 0,1 1-1,-2 0-7,2-1 15,2 57 684,-2 0 1,-3 1-1,-3 1-699,0-39 113,-1 0-1,-1 0 1,-2-1-1,0 0 1,-1-1-1,-2 0 1,0 0-1,-1-1 1,-1-1-1,-1 0 1,-1-1-1,-2 1-112,6-6-264,9-10 250,0 0 0,-1 0 0,0-1 0,1 1 0,-1-1 0,-1 1 14,-25 10-3784,3-5-5450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5:51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100 378 9380,'0'0'2177,"0"0"-819,0 0-363,0 0 54,0 0-150,0 0-430,-13 12-343,8-8-122,0 0 0,0 0 0,1 0-1,-1 1 1,1-1 0,1 1 0,-1 1 0,0-1 0,1 0 0,0 1 0,1 0-4,1-2 0,1 0 1,0 0 0,1 1 0,-1-1 0,1 0 0,0 0 0,0 1 0,0-1 0,0 0 0,1 0 0,0 0 0,0 0 0,0-1 0,0 1 0,0 0 0,1-1-1,0 0 0,-3-2 1,1 0-2,38 63 8,-2 3-1,17 46-6,-46-94-146,-1 1 1,0 0-1,-1 0 1,-1 0-1,-2 1 1,1 0-1,-2 0 1,-1 0-1,-1 0 1,0 0-1,-2 0 0,-1 1 146,2-17-9,0-1-1,-1 0 1,1 0-1,-1 0 1,0 0-1,-1 0 1,1 0-1,0-1 1,-1 1-1,0-1 1,0 1-1,0-1 1,0 0-1,-1 0 1,1-1-1,-1 1 1,0-1-1,1 1 1,-1-1-1,0-1 1,-1 1-1,1 0 1,-3 0 9,-1 0 8,0 1 0,-1-1 0,1-1 0,-1 0 0,0 0 0,0-1 0,1 0 0,-1 0 0,0-1 0,1 0 0,-6-1-8,11 1 1,1 0 0,-1 0 0,1 0 1,0 0-1,-1-1 0,1 1 0,0-1 0,0 1 1,0-1-1,0 0 0,0 0 0,0 0 0,1 0 1,-1 0-1,1 0 0,-1 0 0,1 0 0,0-1 1,0 1-1,0-1 0,0 1 0,0 0 0,0-1 1,0-1-2,-1-9-9,0-1 1,0 1 0,2 0 0,0-8 8,-1 13-4,1-22 9,0-1 0,2 1 0,1-1 0,1 1 0,2 0 0,1 0 0,2 1 0,5-14-5,117-243 204,-12 28-75,-114 247-128,0-1 0,-1 0 0,0 0 0,-1 0 0,-1-1 0,0 1 0,0 0 0,-1-13-1,-1 24-60,1-1-1,-1 1 1,0 0 0,-1 0-1,1-1 1,0 1 0,0 0-1,-1-1 1,1 1 0,0 0-1,-1 0 1,1-1 0,-1 1-1,0 0 1,1 0-1,-1 0 1,0 0 0,0 0-1,1 0 1,-1 0 0,0 0-1,0 0 1,0 0 0,0 1-1,-1-1 1,1 0 60,-1 0-562,-1 0 1,1 0-1,-1 1 0,1-1 1,0 1-1,-1 0 0,1-1 1,-1 1-1,0 0 562,-18 0-7548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5:53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9700,'0'0'2474,"0"0"-1519,0 0-702,0 0-205,0 0 51,24 20 296,7 6-273,11 9 13,-1 2 0,19 24-135,-43-42 11,-1 0 1,-1 0-1,-1 1 1,-1 1-1,-1 1 1,0 0-1,-2 0 1,-1 1-1,0 0 1,-2 1-1,-1-1 1,0 1-1,-2 1 1,-1-1-1,-1 1 1,-1 17-12,0-20-175,-1-11 67,0 1 0,0 0 0,-1-1 0,0 1 0,-4 10 108,4-18-12,0 0 1,-1-1-1,1 0 0,-1 1 0,0-1 1,0 0-1,0 0 0,0 0 0,-1 0 1,1 0-1,-1-1 0,0 1 0,1-1 1,-1 1-1,0-1 0,-1 0 0,1 0 1,0-1-1,-1 1 0,-1 0 12,-3 1-13,0-1 0,0 0 0,0-1 0,0 1 0,0-2 0,0 1 0,-1-1-1,1 0 1,0-1 0,0 0 0,-1 0 13,8 1-3,-1-1 1,1 1-1,0-1 0,-1 1 0,1-1 0,0 0 1,-1 1-1,1-1 0,0 0 0,0 0 0,-1 0 1,1 0-1,0 0 0,0 0 0,0 0 0,0 0 1,1-1-1,-1 1 0,0 0 0,0-1 3,-1-2-8,1 1 0,-1-1-1,1 0 1,0 0 0,0 0 0,1 0-1,-1 0 1,1-2 8,0-2-10,0-1 1,0 0-1,1 0 0,0 1 0,1-1 1,0 1-1,0-1 0,1 1 10,5-8 6,0 2 0,0-1 0,1 1 1,1 1-1,0 0 0,11-10-6,16-16 40,15-9-40,-11 15-549,-10 13-2212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5:54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7764,'0'0'1456,"0"0"-1072,0 0-288,0 139-32,5-109-64,16-5-1808,-1-4-1794,-12-16 1169,-3-1 880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5:55.0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1 416,'0'0'1793,"0"0"3810,0 0-4787,0 0-384,0 137-272,10-116-112,5 4-48,0 3-1056,3 2-1714,-15-21 642,-1 0-450</inkml:trace>
  <inkml:trace contextRef="#ctx0" brushRef="#br0" timeOffset="1">120 558 800,'0'0'1457,"0"0"5522,0 0-5170,0 0-1313,0 0-464,0 121-32,13-89-2833,-5-23-1105,-3-4 1393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1:37.4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 1393,'0'0'3729,"10"158"-3376,-10-104-33,0 0-256,0-2-64,0-41-641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5:47.3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1 307 12406,'0'0'957,"0"0"-450,0 0-240,0 0 269,0 0-23,22 8-356,-12-5-151,0 1-1,-1-2 1,1 1 0,0-1-1,0-1 1,1 0-1,-1 0 1,0-1 0,6-1-6,-7-2 7,0 0 0,-1 0-1,1-1 1,-1 0 0,0-1 0,0 0 0,-1 0 0,1-1 0,-1 0 0,0 0 0,-1-1-1,1 0-6,68-67 60,-32 31-51,2 1 0,48-33-9,-86 70-5,-1 0 1,1 1-1,1 0 1,-1 0-1,0 1 1,1 0-1,0 0 5,-7 3-1,1-1 0,-1 1 0,1 0 0,0 0 0,-1 0 0,1 0 0,-1 0 0,1 0 0,-1 0 0,1 0 0,-1 0 0,1 1 0,-1-1 0,1 1 0,-1-1 0,0 1 0,1-1 0,-1 1 0,1 0 0,-1 0 0,0 0 0,0 0 0,0 0 0,1 0 0,-1 0 1,0 0-1,0 0 0,-1 0 0,1 1 0,0-1 0,0 0 0,0 1 0,-1-1 0,1 1 0,-1-1 0,1 1 0,-1-1 0,0 1 0,1-1 0,-1 1 0,0-1 1,6 35 8,-2 0 0,-1 0 1,-2 1-1,-2-1 0,-1 1-8,0 42 39,-3 81 11,0 32-671,9-165-918,-4-27 1436,0 0 0,0 1 0,0-1 1,0 1-1,1-1 0,-1 0 0,0 1 1,0-1-1,1 0 0,-1 1 1,0-1-1,0 0 0,1 1 0,-1-1 1,0 0-1,1 0 0,-1 1 0,1-1 1,-1 0-1,0 0 0,1 0 0,-1 0 1,1 1-1,-1-1 0,0 0 0,1 0 1,-1 0-1,1 0 0,-1 0 0,1 0 1,-1 0-1,0 0 0,1 0 0,-1 0 1,1 0-1,-1 0 0,0-1 0,1 1 1,-1 0-1,1 0 0,-1 0 0,0-1 1,1 1-1,-1 0 0,0 0 0,1-1 1,-1 1 102,18-17-5325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5:47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26 9668,'0'0'758,"0"0"-651,24-3-35,167-19 227,-198 23-199,1 1 1,0 0-1,0 0 1,0 1-1,1 0 1,-1 0 0,1 0-1,-1 0 1,-1 3-101,-50 41-95,43-34 170,-13 10 95,1 1 0,2 2 0,0 0 0,1 3-170,16-19 116,-1 1 0,2 0 0,-1 1 1,2-1-1,-1 1 0,2 0 0,-1 1 0,2-1 0,0 1 0,0 0 0,1 0 0,0 9-116,1-3 24,1 1 0,1-1 0,1 0-1,0 1 1,2-1 0,0-1 0,1 1-1,1 0 1,0-1 0,5 6-24,27 56 2,-16-36 20,-1 1 0,-2 1 0,-2 1 0,4 23-21,-19-58-361,-1-1 1,0 1 0,-1 10 359,0-22-56,-1 7-1526,-6-12-635,-14-26-1753,2-8-854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5:48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1 523 2737,'43'-152'1937,"5"81"-112,3 5-560,3 11-97,-6 14-592,0 4-223,-2 3-145,0 4-192,-3-2-16,-35 27-48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5:57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4178,'0'0'0,"0"0"-1137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5:57.6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0 144,'0'0'13094,"0"0"-12758,0 0 0,-112 122 753,112-118 79,0 1-383,8-1-737,40 5-32,21-6 48,18-3 16,2 0-80,0-7-128,-64 0-2033,-12 7-4130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5:58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12118,'0'0'1392,"0"0"-1392,0 0 0,0 0 144,130 6 32,-62-6 0,6 0-96,-5 0-80,-51 0-2817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5:58.5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 13078,'0'0'992,"0"0"-880,0 0-96,0 0-16,153 16 33,-92-32-33,-2-5-81,-41 14-4801,-8 7-4050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5:58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10117,'0'0'2289,"0"0"-1489,0 0-784,0 0 112,166 41-16,-105-41-64,-38 0-48,-3 0-2257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03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2 280 9428,'0'0'1500,"0"21"-767,0 4-669,-2 16 94,3 0-1,1-1 1,3 0-1,6 31-157,-6-55 43,-1-1 0,2 0 0,0 0-1,1 0 1,1-1 0,0 0 0,1-1 0,0 0 0,10 11-43,-13-18 0,0 0 0,1 0 0,-1-1 0,1 0 0,0 0 0,0-1 0,0 0 0,1 0 0,-1 0 0,1-1 0,0 0 0,0-1 0,0 0 1,1 0-1,-1-1 0,0 0 0,1 0 0,-1-1 0,6 0 0,-10 0-1,0-1 0,0 0 1,0 1-1,0-1 0,-1-1 1,1 1-1,0-1 0,-1 1 0,1-1 1,-1 0-1,1 0 0,-1 0 1,0-1-1,0 1 0,0-1 0,0 0 1,0 0-1,-1 0 0,1 0 1,-1 0-1,0-1 1,6-9 15,0-1 0,-1-1 0,-1 1 0,3-13-15,-7 23 6,9-33 168,-2-1 0,-1-1 0,-2 1 1,-2-1-1,-1 0 0,-3-38-174,0 56 133,-1 0 0,-1 1 0,-1-1 0,0 1 0,-2 0 0,0-1 0,-8-15-133,9 25 80,-1 0 1,-1 0 0,0 1-1,-1-1 1,0 1 0,0 1-1,-1-1 1,0 2 0,-1-1-1,0 1 1,0 0 0,-1 1-1,1 0 1,-3-1-81,8 5 23,-1 1-1,1 0 1,0-1 0,-1 1-1,0 1 1,1-1 0,-1 1-1,0 0 1,0 0 0,1 0-1,-1 0 1,-3 1-23,8 15-6000,0 4-1193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03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1163 7267,'0'0'4642,"0"0"-4642,0 0-32,0 0 16,165-195 32,-94 101 48,3-6-16,-13 6-32,-12 6-16,-14 13-16,-14 2-336,-21 59-2529,0 0-801</inkml:trace>
  <inkml:trace contextRef="#ctx0" brushRef="#br0" timeOffset="1">8 297 7940,'0'0'1187,"0"0"-686,0 0-378,17-20-32,51-66 58,-63 79-110,1 0 0,-2-1 0,1 0 0,-1 1 0,0-1 0,-1 0 0,0-1 0,0 1 0,-1-1 0,0 1 0,0-1 0,-1 0 0,0 0 0,0 1 1,-1-1-1,-1 0-39,1 7 75,0 0 0,0 0 0,-1 0 0,1 0 1,-1 0-1,1 0 0,-1 0 0,0 0 0,1 0 0,-1 0 1,0 1-1,-1-1 0,1 0 0,0 1 0,0-1 1,-1 1-1,1-1 0,-1 1 0,1 0 0,-1-1 1,1 1-1,-1 0 0,0 0 0,0 0 0,0 0 1,1 0-1,-1 1 0,0-1 0,0 1 0,0-1 1,-1 1-76,-5-2 141,0 1 1,0 0 0,0 0 0,-1 1 0,1 0 0,0 0 0,-3 1-142,10-1 1,0 0 0,0 0 0,0 0 0,1 1 0,-1-1 0,0 0 0,0 0 0,0 1 0,1-1 0,-1 0 0,0 1 0,1-1 0,-1 1 0,0-1 0,1 1 0,-1-1 0,0 1 0,1-1 0,-1 1 0,1-1 0,-1 1 0,1 0 0,-1 0 0,1-1 0,0 1 0,-1 0-1,-1 4-109,0 0-1,1 1 0,0-1 0,-1 0 0,2 1 0,-1 3 110,-1 29-3297,2 5-1495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5:37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8948,'0'0'400,"0"0"-368,0 151 16,0-68 96,0 3-144,0-5 80,0 10-80,0-10-240,5 0-1745,0-7-1120,-5-58 656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04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90 342 9588,'0'0'0,"0"0"0,0 0 208,152-44 241,-108-1 271,-4-6-144,-12 3-224,-12 5-223,-16 4 79,0 9 816,-18 7-512,-25 7-160,-11 14-191,-12 2-65,-5 13-96,-11 38-1217,46-22-4834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05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1 347 8164,'0'0'2385,"0"0"-864,0 0-1345,30-140 96,37 94 560,14-2-576,8 4-144,5 8-80,-9 8-32,-60 24-3009,-15 4-5203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06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5 368 10693,'0'0'427,"-2"30"-224,-1 24 125,3 21-328,1-66 21,0 1 0,1-1 0,0 1 0,1-1 0,0 0 0,0 0 0,0 0 0,2 0 1,-1 0-1,1-1 0,0 0 0,0 0 0,1 0 0,0-1 0,1 0 0,0 0 0,0 0 0,0-1 1,1 0-1,0-1 0,0 0 0,9 5-21,-9-6-3,1 0 0,0 0 0,0-1 0,1 0 1,-1 0-1,0-1 0,8 0 3,-11-1-9,0 0 0,0-1-1,0 0 1,0 0 0,0 0 0,1-1 0,-1 0 0,0 0 0,0-1 0,-1 0-1,1 0 1,0 0 0,0-1 9,1-1-10,0-2-1,-1 1 0,1-1 1,-1 0-1,0 0 0,-1 0 1,0-1-1,0 0 0,0 0 1,-1 0-1,0-1 0,0 0 1,-1 0 10,7-15-8,-1-1 0,-1-1-1,4-22 9,-5 14 54,-2 0-1,-1 0 0,-1-1 1,-3 0-1,0 1 1,-2-1-1,-2-4-53,1 22 101,-1 0 1,0 1 0,-1 0-1,-1 0 1,-1 0-1,0 1 1,0 0-1,-1 0 1,-1 1-1,-1 0 1,0 0 0,0 1-1,-1 1 1,-1-1-1,-4-2-101,-13-3 296,28 17-335,1 0 1,-1-1-1,1 1 0,-1 0 1,1 0-1,-1-1 0,1 1 1,-1 0-1,1 0 1,-1 0-1,1-1 0,-1 1 1,1 0-1,-1 0 0,1 0 1,-1 0-1,0 0 0,1 0 1,-1 0-1,1 0 0,-1 1 1,1-1-1,-1 0 0,1 0 1,-1 0-1,1 1 0,-1-1 1,1 0-1,-1 0 0,1 1 1,-1-1-1,1 0 1,0 1-1,-1-1 0,1 1 1,0-1-1,-1 0 0,1 1 1,0-1-1,-1 1 0,1-1 1,0 1-1,0-1 0,-1 1 1,1-1-1,0 1 0,0-1 1,0 1-1,0-1 0,0 1 1,0 0-1,0-1 0,0 1 39,0 23-4642</inkml:trace>
  <inkml:trace contextRef="#ctx0" brushRef="#br0" timeOffset="0.99">1082 790 624,'0'0'12438,"0"0"-12422,0 0 176,119-149-192,-50 55 0,0 5 0,-11 9-464,-17 11-1953,-41 57-673,0 6-2848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06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1 204 11877,'0'0'1369,"0"0"-809,0 0-485,12-4-99,-2 0 37,0 0-1,-1-1 1,1 0-1,-1 0 1,0-1 0,0 0-1,4-5-12,-8 7 7,-1-1 0,1 1 0,-1-1 0,0 0 0,0 0 0,0 0 0,-1-1 0,1 0 0,-1 1-1,-1-1 1,1 0 0,-1 0 0,0 0 0,-1-1 0,1-3-7,-1 7 23,-1 0 1,1 0-1,-1-1 0,0 1 0,0 0 1,0 0-1,-1 0 0,1 0 0,-1-1 1,0 1-1,1 0 0,-2-2-23,1 3 19,0 1-1,-1 0 1,1-1-1,0 1 1,0 0-1,-1-1 1,1 1-1,0 0 1,-1 0-1,1 0 0,-1 0 1,1 0-1,-1 1 1,0-1-1,1 0 1,-1 1-1,0-1 1,0 1-1,1 0 1,-1-1-1,0 1 1,0 0-19,2 0-11,0 0 0,-1 0 0,1 0 1,0 0-1,-1 1 0,1-1 0,0 0 1,0 0-1,-1 0 0,1 0 0,0 0 1,-1 0-1,1 1 0,0-1 0,0 0 1,0 0-1,-1 0 0,1 1 0,0-1 0,0 0 1,0 0-1,-1 1 0,1-1 0,0 0 1,0 0-1,0 1 0,0-1 0,0 0 1,0 1-1,0-1 0,-1 0 0,1 1 0,0-1 1,0 0-1,0 0 0,0 1 0,0-1 11,1 17-1585,-1-10 621,0 27-3796</inkml:trace>
  <inkml:trace contextRef="#ctx0" brushRef="#br0" timeOffset="1">706 1191 11525,'0'0'1121,"0"0"-1089,0 0-32,0 0 336,0 0 416,130-153-352,-118 116-175,-9 12-177,-3 11 176,0 7 768,-3 3-512,-19 4-240,-7 0-159,-6 0-81,-11 25-1569,23-9-5234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09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131 117 8756,'0'0'1897,"0"0"-419,0 0-574,0 0-53,0 0-109,-21 31-430,-8 13-208,-24 49-104,48-82 9,0 1 1,1 0-1,1 0 0,0 0 0,0 0 0,1 0 1,1 1-1,0-1 0,1 1 0,0-1 0,1 5-9,0 13 19,-1-21-18,0-1 1,1 1-1,0 0 0,1 0 0,-1-1 1,1 1-1,1-1 0,0 1 0,0-1 0,3 4-1,-4-8 0,1 0 0,0 0-1,-1 0 1,2 0 0,-1-1-1,0 0 1,1 1 0,-1-1-1,1 0 1,0 0-1,0-1 1,0 1 0,1-1-1,-1 0 1,0 0 0,1-1-1,0 1 1,-1-1 0,4 1 0,-3-1-9,0 0 1,0 0 0,0-1 0,0 0 0,0 1 0,0-2 0,0 1-1,0 0 1,0-1 0,0 0 0,0 0 0,0-1 0,0 1 0,-1-1-1,1 0 1,-1 0 0,1-1 0,-1 1 0,0-1 0,0 0 0,3-3 8,1-3-26,0 0 0,0-1 1,-1 0-1,0-1 0,-1 1 1,-1-1-1,1 0 0,1-9 26,6-13-226,-2-1-1,-1 0 1,-2-1-1,-2 0 0,3-33 227,-3-42 475,-4-28-475,-2 134 31,2 77 143,3 0-1,4 2-173,-6-39 219,-1 1 0,-3 21-219,0-52 67,0 1 0,0-1 0,0 0 0,-1 1 0,0-1 0,0 0 0,0 0 0,-1 0 0,0 0 0,0-1 1,-1 1-1,1-1 0,-1 0 0,0 0 0,-3 3-67,-11 9 262,0 0 0,-1-2 0,-13 9-262,-25 20 110,56-43-112,0 0 0,-1 0 0,1 1 0,0-1 0,-1 1 0,1-1 1,0 1-1,0-1 0,0 1 0,0 0 0,1-1 0,-1 1 0,0 2 2,-1 9-3547,2-5-3795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10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1 7668,'0'0'1205,"0"0"-391,0 0-14,0 0-242,0 0-419,10 22-30,-10-22-108,68 162 343,-51-115-163,-1 0 0,-3 0 1,-1 8-182,-5-1 130,-3 1 0,-2-1 0,-3 4-130,1-22 31,0-14 79,-1-1 0,-1 0 0,-1 0 0,-1-1 0,-1 1 0,-1-1 1,-3 7-111,7-19 120,-2 0 1,1 0 0,-1 0 0,-1 0 0,1-1-1,-1 1 1,-1-1 0,1-1 0,-1 1 0,0-1 0,-1 0-1,1 0 1,-1-1 0,0 1 0,-1-2 0,1 1 0,-1-1-1,-7 3-120,9-5 133,0-1-1,0 1 1,-1-1-1,1-1 0,0 1 1,-4-1-133,-10 0-2640,11 0-250,9 0-6514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11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65 8740,'0'0'2270,"0"0"-714,0 0-465,0 0-317,-9-2-412,2 0-342,-16-6-58,26 5-10,19 2 2,26-1 77,0-3-1,-1-2 1,17-5-31,37-6 20,-92 17-12,-2-1-4,1 1 0,-1 0 0,1 1-1,-1 0 1,1 0-4,-6 0 1,0 1-1,0-1 0,-1 0 0,1 1 0,0-1 1,0 1-1,-1-1 0,1 1 0,-1 0 1,1 0-1,0 0 0,-1 0 0,1 0 0,-1 0 1,0 0-1,1 0 0,-1 1 0,0-1 1,0 0-1,0 1 0,0-1 0,0 1 0,1 0 0,1 7 6,1 1 0,-2-1 0,1 0 0,-1 1 0,0-1 0,-1 1 0,0 3-6,0 74 48,-1-51-39,0 692 231,0-726-173,0-2 21,-1-5-59,-6-35-46,3 1-1,0-18 18,3 45 27,1-1-1,1 1 1,0 0-1,1 0 1,0-1-1,1 1 0,0 0 1,1 1-1,0-1 1,2-3-27,7-6 38,0 1 0,1 0 0,1 2 0,1-1 0,0 2 1,15-12-39,-6 7 38,0 2 0,1 1 0,1 1 0,17-7-38,-26 18-811,-10 7-3244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13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19 3666,'0'0'3983,"0"0"-2420,0 0-1251,0 0-216,0 0-13,-3-3-219,0 2 118,-9-7-109,10 5 94,9 2 72,-6 1 4,-1 0-22,0 0 1,0 0 15,0 0-13,0 0 19,0 0 69,0 0 115,0 0 199,0 0-7,0 0-155,-1-1-104,1 1 0,0 0 0,-1 0 0,1 0 0,0-1 0,-1 1 0,1 0 1,0 0-1,-1 0 0,1 0 0,-1-1 0,1 1 0,0 0 0,-1 0 0,1 0 0,-1 0 0,1 0 0,-1 0 0,1 0 0,0 0 0,-1 0 0,1 1 0,-1-1 0,1 0 0,0 0 0,-1 0 0,1 0 0,0 1 0,-1-1-160,-13 11 873,-8 20-1139,12-13 277,2 1 1,0 0-1,1 1 0,1 0 0,1 0 1,1 0-1,1 1 0,0 6-11,-2 46 21,4 53-21,2-69 12,-1-38-10,1-1 1,1 1-1,0-1 1,1 1-1,2-1 1,0 0-1,0 0-2,-2-11-2,0 1 1,0-1-1,0 0 0,1-1 1,0 1-1,1 0 1,-1-1-1,1 0 0,0 0 1,1-1-1,-1 1 0,1-1 1,0 0-1,1-1 0,-1 1 1,1-1-1,6 2 2,-8-3-13,1-1 0,0 0 0,0 0 0,0-1 0,1 0 0,-1 0 0,0 0-1,0-1 1,1 0 0,-1 0 0,0 0 0,1-1 0,-1 0 0,0 0 0,0-1 0,0 0 0,0 0 0,0 0-1,0-1 1,-1 1 0,1-1 0,-1-1 0,0 1 0,0-1 0,0 0 0,0 0 0,-1-1 0,1 1 0,-1-1-1,0 0 1,-1 0 0,2-2 13,1-4-12,0 0 1,0-1-1,-1 0 0,-1 0 0,0 0 0,-1 0 0,0 0 0,-1-1 0,0 0 0,-1 1 1,-1-13 11,0 22 4,0 0 0,0 0 0,0 0 0,-1 0 0,1 0 1,-1 0-1,0 0 0,0 0 0,0 0 0,-1 0 0,1 1 1,0-1-1,-1 1 0,0-1 0,0 1 0,0-1 0,0 1 1,0 0-1,0 0 0,0 0 0,-1 0 0,1 0 0,-1 1 1,1-1-1,-1 1 0,0-1 0,0 1 0,1 0 0,-1 0 1,0 0-1,-1 0-4,-12-2 55,1 0-1,-1 1 1,0 1 0,0 0 0,-9 2-55,13-1 50,8 0-40,0 0-1,0 0 0,1 0 1,-1 1-1,0-1 1,0 1-1,0 0 1,1 0-1,-1 1 0,0-1 1,1 1-1,-1 0 1,1 0-1,0 0 1,-1 0-1,1 0 1,0 1-1,0-1-9,0 2 2,1 0 0,-1-1 0,1 1 0,0 0 0,0 0 0,0 0 0,0 1 0,1-1 0,0 0 0,-1 1 0,2-1 0,-1 1 0,0-1 0,1 1 0,0 3-2,0-3-66,0 1 1,0-1-1,1 0 0,-1 1 0,1-1 0,0 0 1,1 1-1,0 1 66,-1-5-246,0 0 0,0 0 0,0 0 0,0 0 0,0 0 1,1-1-1,-1 1 0,0 0 0,1-1 0,0 1 0,-1-1 0,1 1 0,0-1 1,-1 0-1,1 0 0,0 0 0,0 0 0,0 0 0,0 0 0,0 0 0,0-1 1,1 1-1,-1-1 246,25 2-7644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13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0 336,'0'0'9330,"0"0"-6441,0 0-2411,-21 27-134,-5 6-151,1 1 1,-9 20-194,29-45 33,1 1 0,0 0 0,0 0 0,2 0-1,-1 0 1,1 1 0,0-1 0,1 1 0,1-1 0,-1 1 0,2 0 0,-1-1 0,2 1-33,-1 24 68,-1-22-51,1 1 1,0-1-1,1 1 0,1-1 1,0 0-1,0 0 0,1 0 1,1 0-1,6 10-17,-9-18 4,1 1 0,1-1 0,-1 0-1,1 0 1,0 0 0,0-1 0,0 1 0,0-1-1,1 0 1,0 0 0,0 0 0,0-1 0,0 0 0,1 0-1,-1 0 1,1-1 0,0 0 0,0 0 0,0 0-1,0-1 1,0 1 0,4-1-4,-6 0 1,0-1-1,0 0 1,0 1-1,0-2 1,0 1-1,0 0 1,-1-1 0,1 1-1,0-1 1,0 0-1,-1-1 1,1 1-1,0 0 1,-1-1-1,1 0 1,-1 0 0,0 0-1,0 0 1,0-1-1,0 1 1,0-1-1,0 0 1,0 0 0,-1 0-1,0 0 1,1 0-1,-1 0 1,-1-1-1,1 1 1,0-1 0,-1 1-1,1-1 1,-1-2-1,6-13 21,-1-1 1,-1 0 0,-1-1-1,-1 1 1,0-1 0,-2-4-22,1-17 140,-3 0 1,-3-23-141,2 53 44,0-1 1,-1 1-1,0 0 1,0 0-1,-1 0 1,-1 1 0,0 0-1,-1-1 1,0 2-1,-1-1 1,0 1 0,0 0-1,-1 0 1,-5-4-45,12 13-56,1 1 1,0 0-1,0 0 0,0 0 1,0 0-1,0 0 1,0 0-1,0 0 0,0 0 1,-1 0-1,1 0 1,0 0-1,0-1 0,0 1 1,0 0-1,0 0 0,0 0 1,-1 0-1,1 0 1,0 0-1,0 0 0,0 0 1,0 0-1,0 0 1,0 0-1,-1 0 0,1 0 1,0 1-1,0-1 1,0 0-1,0 0 0,0 0 1,0 0-1,-1 0 1,1 0-1,0 0 0,0 0 1,0 0-1,0 0 1,0 0-1,0 1 0,0-1 1,0 0-1,0 0 1,0 0-1,-1 0 0,1 0 1,0 0-1,0 0 1,0 1-1,0-1 0,0 0 1,0 0-1,0 0 0,0 0 1,0 0-1,0 1 1,0-1-1,0 0 0,0 0 1,0 0 55,-1 11-3244,1-8 1945,-2 23-5392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14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0 683 12278,'0'0'736,"0"0"-512,0 0-224,82-186 1041,-19 92-673,4 3-288,-4 11-16,-9 13-32,-16 24-16,-13 10-16,-14 6-1073,-11 4-2032,0 2 15,-31 3-1520,6 18 3106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5:37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1 105 32,'0'0'1553,"0"0"2662,0 0-2513,9-17-1563,-9 17-139,9-15 12,1 0 1,0 0-1,6-6-12,-13 19 6,0-1 0,-1 1 0,1 0 0,0 1 0,0-1 0,0 0 0,0 1 0,0 0 0,1 0 0,-1 0 0,0 0 0,1 0-1,-1 0 1,0 1 0,1 0 0,-1 0 0,1 0 0,-1 0 0,0 0 0,1 1 0,0 0-6,11-1 19,-7 0-10,0 0 0,-1 0 0,1 1 0,0-1 0,-1 2 0,1-1 0,-1 1 0,1 0 0,-1 1 0,0 0 0,0 0 0,0 0 0,-1 1 0,1 0 0,-1 0 0,0 1 0,0 0 0,0 0 0,0 0 0,-1 1 0,0 0 0,0 0 0,-1 0 0,0 0 0,0 1 0,0 0 0,0 0-9,1 5-232,-1-1 0,0 1 0,0 0 0,-1 0 0,-1 0 0,0 0-1,0 6 233,0 21-1961,-2 26 1961,0-62-32,-1 11-72,-1-1 0,0 0 0,-1 1 0,0-1 0,-1-1 0,0 1 0,-1 0 0,-1-1 0,0 0 0,-1 0 0,-3 5 104,-3 1 146,0 0 0,-1-1-1,-1-1 1,0 0 0,-2-1 0,-10 8-146,26-22 235,-1 0-1,1 0 1,-1 0 0,0 0-1,0 0 1,1-1 0,-1 1-1,0 0 1,0-1-1,-2 1-234,-8 3 1888,12-4-973,0 0-590,8 0-159,58 0 553,133-2 189,-194 2-1553,10 0-579,-8-5-3614,-7 1 804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14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1 168 9444,'0'0'1782,"0"0"-1381,0 0-308,0 0 83,11 3 8,-6-2-172,0-1 1,0 1-1,0-1 0,0 1 0,0-1 0,0-1 0,0 1 0,0-1 1,0 0-1,-1 0 0,1 0 0,0-1 0,0 1 0,-1-1 1,1 0-1,-1-1 0,0 1 0,0-1 0,0 0 0,0 0 0,0 0 1,0 0-1,-1-1 0,1 1 0,-1-1 0,0 0 0,1-3-12,-1 4 18,-1-1-1,0 1 1,0-1-1,-1 1 1,1-1-1,-1 1 1,0-1-1,0 0 0,0 0 1,0 0-1,-1 1 1,1-1-1,-1 0 1,0 0-1,0 0 1,-1 0-1,1 0 0,-1 0 1,0 0-18,0 2 24,0-1 0,1 1 0,-2 0 1,1-1-1,0 1 0,0 0 0,-1 0 0,1 0 1,-1 0-1,0 0 0,1 0 0,-1 0 0,0 0 0,0 1 1,0-1-1,-1 1 0,1-1 0,0 1 0,0 0 1,-1 0-1,1 0 0,-1 0 0,1 1 0,-1-1 0,1 1 1,-1-1-1,-1 1-24,2-1 14,-1 1 1,1 0 0,0 0-1,0-1 1,0 1-1,0 1 1,0-1 0,-1 0-1,1 1 1,0-1 0,0 1-1,0-1 1,0 1-1,0 0 1,0 0 0,0 0-1,1 0 1,-1 0 0,0 0-1,0 1 1,0 0-15,0 1-375,0 0 0,0 0 0,1 1 1,0-1-1,-1 0 0,1 1 1,0-1-1,0 1 0,1-1 0,-1 1 1,1-1-1,0 1 0,0 3 375,0 28-7003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15.0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19 310 12678,'0'0'64,"0"0"-32,132-25 368,-96-32 801,-8-5-497,-8 7-320,-12 9-96,-8 14-144,0 14 48,-10 6 353,-24 10-97,-1 2-288,-3 0-48,-1 7-112,-4 23-848,25-14-3538,-7 4-6563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15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99 4674,'0'0'4434,"0"0"-3153,0 0-1281,0 0 0,0 0 128,0 0 1841,138-57-1393,-85 43-432,-7 1-48,-10 3-48,-13 8 32,-8 0-32,-10 2-48,-5 0-160,0 0-2385,-10 9 688,-28 7-4146,-6-2 3090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16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0 672,'-4'11'4874,"-12"6"-3398,1-1-969,13-10-402,-1 0 1,0 0-1,1 0 1,0 0 0,1 1-1,-1-1 1,1 0-1,0 1 1,1-1-1,0 1 1,0-1 0,0 1-1,1-1 1,0 0-1,0 1 1,0-1-106,2 4 23,-1 0-1,2-1 1,-1 1 0,1-1 0,1 0 0,0 0-1,0 0 1,1 0 0,3 3-23,7 8 120,-4-7-79,0 2 0,-2-1 0,0 2 1,1 2-42,-8-12 190,0 0 1,-1 0-1,1 1 1,-1-1-1,-1 1 1,1 0-1,-1-1 1,-1 1-1,1 0 1,-1 0-1,0 0 1,-1 0-1,1 0-190,-2-1 130,0-1 1,1 1-1,-2 0 0,1-1 0,-1 1 0,0-1 0,0 0 0,0 0 1,-1 0-1,1 0 0,-1-1 0,0 0 0,-1 1 0,1-2 0,-1 1 1,-3 2-131,-13 9 215,0-2 1,-1 0-1,-5 2-215,-32 13 174,91-25-6937,-9-3 3017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16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1 406 10453,'0'0'1467,"1"28"-853,5 90-217,-6-111-360,1 0-1,0-1 1,0 0-1,1 1 1,0-1-1,0 0 1,0 1-1,1-1 0,0-1 1,0 1-1,0 0 1,1-1-1,0 1 1,0-1-1,0 0 1,1-1-1,0 1-36,-1-2 10,1 0 0,-1 0-1,1 0 1,0-1 0,-1 0-1,1 0 1,0 0 0,0 0-1,1-1 1,-1 0 0,0 0-1,0 0 1,1-1 0,-1 0-1,0 0 1,1 0 0,0-1-10,-3 1-1,0-1 0,0 0 0,0 1 0,-1-1 0,1 0 0,0 0 0,-1 0 0,1-1 0,-1 1 0,1-1 0,-1 1 0,0-1 0,1 0 0,-1 0 0,0 0 1,0 0-1,0 0 1,1-4-1,1 1 0,0-1 1,-1 1-1,0-1 1,-1 0-1,1 0 1,1-5 0,1-9 36,-1 0 0,0-1 1,-2 1-1,0-14-36,0-3 252,-2 1-1,-1 0 1,-2 0-1,-4-14-251,3 32 212,0-1 0,-2 1 0,0 0 0,-1 0 0,0 1 0,-2 0 0,0 0-1,-1 1 1,-3-3-212,5 9 479,3 1-808,22 7-1491,14 2-1397,-8 0-3464</inkml:trace>
  <inkml:trace contextRef="#ctx0" brushRef="#br0" timeOffset="1">831 630 12630,'0'0'1841,"0"0"-1665,0 0-64,0 0-112,0 0 224,183-188 48,-119 106-160,-8 9-48,-13 11-16,-12 11-32,-14 10-16,-11 0-1104,-6 0-1794,-3-1-1888,-20 33-80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17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70 9556,'0'0'2105,"0"0"-1200,0 0-566,0 0 21,0 0-120,9 10-64,-4-5-155,-2-2-8,0 0 1,0 0-1,0 0 1,1 0-1,-1 0 1,1-1-1,0 1 1,1 0-14,-3-3 4,-1 0 0,0 1 1,1-1-1,-1 0 0,1 0 0,-1 1 0,1-1 1,-1 0-1,0 0 0,1-1 0,-1 1 1,1 0-1,-1 0 0,0-1 0,1 1 0,-1-1 1,0 1-1,1-1 0,-1 1 0,0-1 1,0 0-1,1 0 0,-1 0 0,0 0 0,0 0 1,0 0-1,0 0 0,0 0 0,0 0 1,-1 0-1,1 0 0,0-1-4,2-2 13,0 0-1,0 0 0,0-1 1,0 1-1,-1-1 1,1 0-1,-1 0 1,-1 0-1,1 0 1,-1 0-1,0 0 0,0 0 1,0 0-1,-1 0 1,1-1-13,-2 5 15,1 0-1,0 0 1,-1 0 0,1 0-1,-1 0 1,0 0 0,1 0-1,-1 1 1,0-1 0,1 0-1,-1 0 1,0 1 0,0-1 0,1 0-1,-1 1 1,0-1 0,0 0-1,0 1 1,0 0 0,0-1-1,0 1 1,0-1 0,0 1 0,0 0-1,0 0 1,0 0 0,0 0-1,-1 0 1,1 0 0,0 0-1,0 0 1,0 0 0,-1 0-15,1 0-2,-1 0 1,1 0-1,-1 0 0,1 0 1,-1 1-1,0-1 0,1 0 1,-1 1-1,1-1 1,-1 1-1,1-1 0,0 1 1,-1 0-1,1 0 1,0 0-1,-1 0 0,1 0 1,0 0-1,0 0 0,0 0 1,0 0-1,0 0 1,0 1-1,0-1 0,0 0 1,0 2 1,-5 32-1203,5-6-3416,1 1-2725</inkml:trace>
  <inkml:trace contextRef="#ctx0" brushRef="#br0" timeOffset="1">538 1014 2385,'0'0'11061,"0"0"-11013,0 0 0,0 0 641,137-133 111,-119 73-352,-10 12-256,-8 14-48,0 11-112,-18 5 112,-23 8-80,-5 10 0,-10 0-64,28 0-1776,-2 16-4531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17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12294,'0'0'880,"0"0"-880,0 0-144,0 0 128,0 0-2657,0 0-4467</inkml:trace>
  <inkml:trace contextRef="#ctx0" brushRef="#br0" timeOffset="1">128 291 8468,'0'0'592,"0"0"-560,0 0-16,0 0-16,0 0-1360,0 0-3795</inkml:trace>
  <inkml:trace contextRef="#ctx0" brushRef="#br0" timeOffset="2">212 649 7411,'0'0'1569,"0"0"-1393,0 0-176,0 0-2049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18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0 10149,'0'0'2355,"0"0"-1845,0 0-342,0 0 504,0 0 147,7 1-261,-5-1-531,-1 0 0,1 0 0,-1 1 1,1-1-1,-1 0 0,0 1 0,1 0 0,-1-1 0,1 1 0,-1 0 0,0-1 1,0 1-1,1 0 0,-1 0 0,0 0 0,0 0 0,0 0 0,0 1 1,0-1-1,1 1-27,-1 1 47,0 0 1,1-1 0,-1 1-1,-1 0 1,1 0-1,0 0 1,-1 0 0,1 0-1,-1 0 1,0 3-48,-1 11 115,0-1-1,-2 1 1,0 0 0,-2 5-115,-8 25 195,-16 37-195,17-55 191,1 0-1,2 1 1,1 0 0,2 0 0,1 1-1,-1 14-190,6-40 15,0-1-1,0 1 0,0-1 0,0 1 1,0-1-1,1 1 0,0-1 1,0 1-1,0-1 0,1 0 0,-1 1 1,1-1-1,0 0 0,0 0 1,1 0-1,-1 0 0,1-1 0,0 1 1,0-1-1,0 1 0,0-1 1,1 0-1,-1 0 0,1-1 0,0 1 1,0-1-1,0 0 0,0 0 1,0 0-1,0 0 0,2 0-14,11 4 7,0 0 0,0-1 0,1-1 0,-1-1 0,18 1-7,16-1 48,23-3-48,-62 0-22,-1 0-1,1-1 1,0 0 0,0-1-1,0-1 1,-1 0 0,1 0-1,-1-1 1,0-1 0,0 1-1,0-2 1,-1 0 0,0 0-1,0-1 1,0 0 0,-1-1-1,0 0 1,-1 0 0,2-3 22,-4 6-306,-1 0 146,-1-1-1,1 1 0,-1-1 1,0 0-1,0 0 0,0-2 161,-2 4-629,-1 1 0,0-1 0,0 0 0,0 0 0,0 1 0,-1-1 0,1 0 0,-1-4 629,0-17-8903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18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 7684,'0'0'3025,"0"0"-1440,0 0-945,-33 123 192,33-40 81,0 13-289,0 5-432,0-3-80,10-13-32,13-18-80,7-19-128,-17-48-2225,-3 0-3314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19.1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1 454 11445,'0'0'1524,"6"21"-1036,1 2-421,-4-5 33,2-2 0,1 1 1,0-1-1,1 1 0,0-2 0,1 1 0,2 0-100,-7-11 39,0 0 0,1 0 0,-1 0 0,1-1-1,0 1 1,0-1 0,1 0 0,-1 0 0,1 0 0,0-1-1,0 1 1,0-1 0,1-1 0,-1 1 0,1-1 0,-1 0-1,1 0 1,0 0 0,0-1 0,0 0 0,0 0-1,0 0 1,0-1 0,0 0 0,0 0 0,0-1 0,1 0-39,-3 0 5,-1 0 0,1 0 0,-1 0 0,1-1 0,-1 0 0,0 1 0,1-1 0,-1-1 0,0 1 1,0 0-1,0-1 0,-1 1 0,1-1 0,-1 0 0,1 0 0,-1 0 0,0 0 0,0-1 0,0 1 0,-1 0 1,1-1-6,3-9 22,0 1 0,-1-1 1,0 0-1,-1 0 0,0-6-22,1-5 46,-2-1 0,0-1 0,-1 1 0,-2 0 0,-1-6-46,1 16 107,-2 1 1,1-1 0,-2 1 0,0-1 0,-1 1 0,0 1 0,-1-1 0,-1 1 0,-4-7-108,-11-12 316,-1 2 0,-9-8-316,-15-18 211,46 55-220,0 0 0,0 0 0,1 0 0,-1 0 0,0 0 0,1-1 0,-1 1 0,1 0 0,-1 0 0,1 0 0,0-1 0,-1 1 0,1 0 0,0-1 9,0 1-22,0 1 0,0-1 0,0 1 0,0-1 0,1 1 0,-1 0 0,0-1 0,0 1 0,0-1 0,1 1 0,-1 0 0,0-1 0,1 1 0,-1-1 0,0 1 0,1 0 0,-1-1 0,0 1 0,1 0 0,-1 0 1,0-1-1,1 1 0,-1 0 0,1 0 0,-1 0 22,4-2-585,0 2 0,0-1 0,1 0 1,-1 1-1,0 0 0,0 0 1,1 0 584,-4 0-170,21 0-5689</inkml:trace>
  <inkml:trace contextRef="#ctx0" brushRef="#br0" timeOffset="1">892 660 13606,'0'0'1201,"0"0"-1137,133-130 304,-70 36 192,6 2-96,-5 10-271,-8 13-145,-8 18-48,-15 10 0,-10 7-145,-15 2-1775,-8 2-2226,0 25-1841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2:12.5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9796,'0'0'547,"0"0"-29,4 21-401,1 9 21,1-1-1,8 20-137,7 0 663,2-1-1,1 0 0,29 39-662,-33-55 123,155 232 707,127 139-830,-237-317 60,-3 3-1,-5 3 1,30 67-60,-85-157-256,7 16 827,-5-13-1292,-2-9-2355,-2-22-307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5:39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 7427,'0'0'945,"0"0"-417,0 0-464,-17 130-32,17-44 16,0 0 32,0-3-16,0 1-32,0 4-32,-3-3-656,-7-3-1873,5-67-465,0-6 513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19.5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26 162 12886,'0'0'990,"-5"19"-635,-12 64-86,16-81-256,1-1-1,-1 1 1,1-1 0,-1 1 0,1-1-1,0 1 1,0-1 0,0 1-1,0-1 1,0 1 0,0-1-1,1 1 1,-1-1 0,0 1 0,1-1-1,-1 1 1,1-1 0,-1 1-1,1-1 1,0 0 0,0 1 0,-1-1-1,1 0 1,0 0 0,0 1-1,0-1 1,0 0 0,1 0-1,-1 0 1,0 0 0,0-1 0,1 1-13,1 0 7,1 0 1,-1 0 0,1-1 0,0 1 0,-1-1 0,1 0-1,0 0 1,-1 0 0,1-1 0,0 1-8,5-1 22,-6 1-19,1-1 0,0 1 0,-1-1 0,1 0 0,-1 0 0,1 0 0,-1-1 0,0 1 0,1-1 0,-1 0 1,0 0-1,0 0 0,0 0 0,0 0 0,-1 0 0,2-2-3,1-1 7,-1-1 0,0 1 0,-1 0 0,1-1 0,-1 0 0,0 0 0,-1 0-1,1 0 1,-1-1-7,3-9 23,-2-1 0,0 1 0,0-1 0,-1 1 0,-2-1 0,1 0 0,-2-2-23,1 14 29,-1 1 1,0 0-1,1 0 0,-1 0 0,-1 0 1,1 0-1,-1 1 0,1-1 0,-1 0 1,0 0-1,0 1 0,-1 0 1,1-1-1,-1 1 0,0 0 0,1 0 1,-1 0-1,-1 0 0,1 1 0,0-1 1,-1 1-1,1 0 0,-1 0 0,0 0 1,1 1-1,-1-1 0,0 1 1,0 0-1,0 0 0,0 0 0,0 1 1,-1-1-1,1 1 0,0 0 0,-2 0-29,5 0-6,0 1-1,1-1 0,-1 0 1,0 1-1,0-1 0,1 0 1,-1 1-1,1-1 0,-1 1 0,0-1 1,1 1-1,-1-1 0,1 1 1,-1-1-1,1 1 0,0 0 0,-1-1 1,1 1-1,0 0 0,-1-1 1,1 1-1,0 0 0,0 0 1,-1-1-1,1 1 0,0 0 0,0 0 1,0-1-1,0 1 0,0 0 1,0 0-1,0 0 7,1 31-1413,-1-25 623,0 26-4612</inkml:trace>
  <inkml:trace contextRef="#ctx0" brushRef="#br0" timeOffset="1">754 1209 12470,'0'0'192,"0"0"-160,0 0 304,130-44 640,-102-15-447,-7-1-33,-11 10-112,-10 11-224,0 11 0,-16 10 464,-22 11-335,-10 7-81,-6 0-112,-4 0-96,30 5-112,2 8-4098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20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 4530,'0'0'2719,"0"0"-2127,0 0-512,25-8 93,78-26-55,-97 32-101,1 1 1,-1-1-1,1 1 0,-1 0 1,0 1-1,3 0-17,-7 0 11,0 0 1,0 0-1,-1 0 0,1 1 0,0-1 0,-1 1 1,1-1-1,0 1 0,-1-1 0,1 1 0,-1 0 1,1 0-1,-1 0 0,1 0 0,0 0-11,0 2 49,0 0 1,0 0-1,-1 0 0,1 1 0,-1-1 0,0 0 0,1 1 0,-1-1 1,-1 0-1,1 1 0,0-1 0,-1 1 0,0-1 0,0 4-49,3 38 392,-2-1 1,-2 1-1,-2-1 0,-5 24-392,5-37 97,1 1 0,1 20-97,1-40-2,0-8 0,1 1-1,-1-1 1,1 0 0,0 0 0,0 0-1,0 0 1,0 0 0,1 0-1,0 0 1,0 0 0,0 0-1,1 0 3,33 40-80,-28-36-54,-1 1 0,1 0 1,-2 1-1,5 5 134,-7-4-66,0-1-1,0 1 1,-1 0-1,-1 0 1,0 0 0,0 0-1,-1 0 1,0 0 0,-1 0-1,-1 10 67,1-13 64,0-3 82,-1 0 0,0 0 1,1 0-1,-1 0 1,-1 0-1,1-1 0,-1 1 1,0 0-1,0-1 0,0 1 1,-1 0-147,-34 45 1825,-1 3-355,35-49-1433,1 1 1,-1 0-1,1 0 1,1 0-1,-1 0 1,1 1-1,-1-1 0,2 0 1,-1 0-1,0 1 1,1 0-38,-1 14-51,0-15-250,1 0 1,-1 0 0,1 0 0,0 0 0,1 0-1,-1 0 1,1 0 0,0 0 0,1 0 300,4 6-5243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20.4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1 430 1745,'0'0'8089,"0"0"-6267,14 26-1617,50 81 54,-61-101-206,1 0 0,0 0 0,0-1 1,1 0-1,0 0 0,0 0 0,0 0 0,0-1 0,1 0 0,-1 0 0,1 0 0,6 2-53,-7-5 13,0 1 1,0-1-1,0 0 0,0 0 0,1 0 0,-1-1 0,0 1 1,0-1-1,1-1 0,-1 1 0,0-1 0,4-1-13,-6 2 1,0-1 0,-1 0 1,1 0-1,-1-1 0,1 1 0,-1 0 0,0-1 0,0 1 0,1-1 0,-1 0 1,0 0-1,0 0 0,-1 0 0,1 0 0,0 0 0,-1 0 0,1-1 0,-1 1 0,0 0 1,0-1-1,0 0 0,0 1 0,1-3-1,1-7 50,0 0 0,-1-1 1,0 1-1,0-10-50,0-14 511,-1 0 0,-2 0 1,-3-19-512,2 36 234,-1 1 1,-1-1 0,-1 1 0,-1 0 0,0 0 0,-1 1-1,-6-10-234,-2-1 144,-2 1-1,0 1 0,-2 0 0,-1 2 0,-1 0 1,-15-12-144,25 29-170,8 12-1111,9 17-1548,8 1-1874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20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0 578 11125,'0'0'2353,"0"0"-2273,0 0-80,99-133 96,-55 46 112,2-5-80,-6 5-32,-7 21-48,-7 17 49,-6 20-97,-2 8 0,-5 7 0,-13 14-2322,0 0-3472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21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94 266 12294,'0'0'1144,"0"0"-578,0 0-315,0 0-179,0-19 40,0-11-40,3 0 0,0 0 0,2 1 0,2-6-72,-4 22 32,-1 0 1,0 0 0,0-1-1,-1-10-32,-1 24 8,0-1-1,0 0 0,-1 1 1,1-1-1,0 0 0,0 1 1,0-1-1,0 0 0,-1 1 1,1-1-1,0 1 0,-1-1 1,1 0-1,0 1 0,-1-1 1,1 1-1,-1-1 0,1 1 1,0-1-1,-1 1 0,1 0 1,-1-1-1,0 1 0,1 0 1,-1-1-1,1 1 0,-1 0 1,0-1-1,1 1 0,-1 0 1,0 0-1,1 0 0,-1 0 1,1 0-1,-1 0 0,0 0 1,1 0-1,-1 0 0,0 0-7,-2 0 22,0 0 0,0 1 0,0-1 0,0 1 0,0 0 0,0 0 0,0 0 0,-1 0-22,1 1 15,-1 0 0,1 1 0,0-1 0,0 1 1,0-1-1,1 1 0,-1 0 0,1 0 0,-1 0 0,1 0 0,0 0 0,-1 3-15,-2 4 17,0 0 0,1 1 0,-3 9-17,2-3-24,1 0 0,1 0 0,0 1-1,1 0 1,1-1 0,1 6 24,1 37-3590,2-29-4464</inkml:trace>
  <inkml:trace contextRef="#ctx0" brushRef="#br0" timeOffset="0.99">649 1045 8564,'0'0'264,"23"-4"523,13-3 702,29-9-1489,-58 13 125,0 1 1,-1-2-1,0 1 1,0-1-1,0 0 1,0 0 0,0-1-1,-1 1 1,0-1-1,0 0 1,0-1-1,-1 1 1,0-1-1,0 0 1,0 0-1,0 0 1,-1-1-1,0 1 1,0-2-126,2-3 91,-3 8 53,0-1 1,0-1 0,0 1 0,0 0 0,-1 0 0,0-1 0,0 1 0,0 0 0,0-1-1,-1 1 1,1-1 0,-1 1 0,0-2-145,-7 4 1590,-12 2-1004,1 1 0,0 1 0,-4 0-586,15 0 65,0-1-1,0 1 1,0 1 0,0-1-1,1 1 1,-1 0 0,1 1-1,-1-1 1,-4 6-65,-23 21 137,33-28-136,-1 0 0,1 1 0,-1-1 0,1 0 0,0 1 0,0-1 1,0 1-1,0-1 0,0 1 0,1 0 0,-1-1 0,1 1 0,0-1 0,-1 3-1,1-4-41,0-1 0,0 1 0,0-1 0,0 0 0,0 1 0,0-1 0,0 1 0,0-1 0,0 1 0,0-1 0,0 1 0,0-1 0,0 1 0,0-1 0,1 0 0,-1 1 0,0-1 0,0 1 0,0-1 0,1 1 0,-1-1 0,0 0 0,0 1 0,1-1 0,-1 0 0,0 1 0,1-1 0,-1 0 0,0 0 0,1 1 0,-1-1 0,1 0 0,-1 0 0,1 1 0,-1-1 0,0 0 0,1 0 0,-1 0 0,1 0 0,-1 0 0,1 0 0,-1 0 0,1 0 0,-1 0 0,0 0 0,1 0 0,-1 0 0,1 0 0,-1 0 0,1 0 0,-1 0 41,2 0-318,16 0-4220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38.5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85 9620,'0'0'1425,"0"0"-769,0 0-640,0 0 112,0 0-112,135-7 561,-58-7 143,2 7-464,2-2-48,0 2 48,1 3-144,-1 4-48,-2-9-48,-7 2 16,-19-2-32,-50 2-1728,-3 2-3555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36:40.9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3842,'0'0'771,"0"0"-480,0 0 285,23 8 411,143 50 958,-126-44-1318,-11-4-214,-1 0 0,0 2-1,0 1 1,22 15-413,-48-26 61,1 0 1,-1 0-1,0 1 0,1-1 0,-1 1 1,0-1-1,0 1 0,-1 0 0,1 0 1,-1 0-1,1 0 0,-1 0 0,0 0 1,0 0-1,0 0 0,-1 0 0,1 0 1,-1 2-62,2 10 559,-2 1 0,0-1 0,-1 10-559,0 7 438,0-16-308,-1 0 1,0-1-1,-1 1 1,0-1-1,-1 1 1,-3 5-131,-12 28 399,-7 10-399,7-20 272,-17 25-272,35-61-63,0-1 0,0 1-1,0 0 1,0 0 0,1 0 0,-1 0 0,1 0 0,-1 0 0,1 0 0,0-1 0,0 1 0,1 3 63,-1 4-2589,0-8-2112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7:30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98 0,'4'-46'-293,"-1"17"1968,-2 7 3557,-1 22-5094,0 0 401,0 13 571,-1 118-305,-1 21-433,14 100-372,-11-238-661,1 1 0,1-1 0,1 0 0,1 6 661,-1-16-4933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7:31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12 16,'0'0'165,"0"0"-39,0 0-11,0 0-38,0 0-10,0 0-41,-4-1-10,-28-4 471,-1 2 0,0 1-487,32 2 116,0 0 0,0 0 0,-1 0 0,1 0 1,0 0-1,0 0 0,0 0 0,0 1 0,0-1 0,0 0 0,0 1 0,0-1 0,0 1 0,0-1 0,0 1 1,1 0-1,-1-1 0,0 1 0,0 0 0,0 0 0,1-1 0,-1 1 0,0 0 0,1 0 0,-1 0 1,1 0-1,-1 0 0,1 0 0,-1 0 0,1 0 0,0 0 0,-1 0-116,0 4 521,1 1 0,-1 0 1,1-1-1,0 1 0,0 0 0,0 0-521,1 10-877,-1-10 919,0 102 338,4 1-1,7 12-379,2 19-427,-11-57-3340,-4-59 1326,-6-14 728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7:32.5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113 149 64,'0'0'32,"0"0"-32,0 0 0,0 0 0,0 0 64,0 0-32,0 0-32,-88-115 32,78 104-16,0-3 0,8 10 32,-1-1-48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5:40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42 224,'0'0'2017,"0"0"2577,0 0-3420,-1-7-1222,1 6 48,0 0 0,-1 0 0,1 0 1,0-1-1,0 1 0,0 0 0,0 0 0,0 0 0,0-1 0,0 1 0,0 0 1,0 0-1,1 0 0,-1 0 0,0-1 0,1 1 0,-1 0 0,1 0 0,-1 0 1,1 0-1,0 0 0,-1 0 0,1 0 0,0 0 0,2 0 5,1 0-1,-1 0 1,0 0-1,1 0 1,-1 0 0,0 1-1,1 0 1,-1 0-1,1 0 1,-1 0-1,1 0-4,-1 0-31,1 1 1,-1-1-1,1 1 0,-1-1 0,1 1 0,-1 0 0,0 0 0,0 1 0,1-1 0,-1 1 1,0-1-1,0 1 0,0 0 0,-1 0 0,3 3 31,1 0-187,-1 0 0,0 1 1,-1 0-1,1 0 0,-1 0 0,0 0 0,1 5 187,3 7-391,0 0-1,-2 0 0,0 1 0,-2-1 1,2 14 391,4 53-312,-8-59 510,0 0 0,2 0 0,2 0 0,3 10-198,-3-18 393,-2-1 1,0 1-1,0 0 1,-2 0-1,0 1 1,-1 14-394,-2-28 180,0 0 0,0-1 0,0 1 0,-1 0 0,1 0 0,-1 0 0,-1-1 0,1 1 0,0-1 0,-1 0 0,0 0 0,0 0 0,0 0 0,-1 0 0,1 0 0,-1-1 0,-3 3-180,-13 10 687,-1-1 1,-21 12-688,31-20-28,7-5-47,0 1 1,0-1-1,0-1 0,-1 1 0,1 0 0,-1-1 0,1 0 0,-3 0 75,-33 1-4683,33-4 2028,2-11-285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7:32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249 165 7764,'-186'-165'720,"181"165"-64,0 0-192,0 0 433,-2 32-305,-1 22-352,1 18-48,-3 14-96,5 9-96,0-3 0,2-4-80,3-65-3201,-2-8-4803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7:34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6723,'0'0'2001,"0"0"-1569,0 0-400,5 189 0,-5-74-16,-15 9 32,7 9-48,6-83-496,-1-12-5235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7:41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1 400,'0'0'4031,"0"0"-2449,0 0-1059,0 0 158,0 0 316,0 0-172,0 0-308,0 0-50,2 2-184,0 0-246,-1 0 0,1 0 0,-1 0-1,0 0 1,0 0 0,0 1 0,0-1 0,0 0-1,-1 1 1,1-1 0,-1 1 0,1-1 0,-1 1 0,0 1-37,0 46 283,0-26-234,1 16 26,1 14 76,-6 42-151,3-79 40,-1 0-1,-1 0 1,-1-1-1,-1 0 0,0 1 1,-1-2-1,-6 13-39,7-20-287,2-10 136,3-13 6,0 12 88,9-267-1784,-8 229 1481,-1 41 512,0 0 147,0 3 42,-1 16-83,-1 0-1,-1 0 1,-2 6-258,1-5-220,0 0-1,2 1 1,0 8 220,3-33-87,-1 0-1,1 0 1,0 0-1,1 0 1,-1 0 0,1 0-1,-1 1 1,2-2 87,7-19-245,-8 15 115,-1 1 0,0 0 0,0-1-1,0-6 131,-1 14 86,0 1-77,0 0 1,-1 0-1,1 0 1,0 0-1,0-1 1,0 1-1,0 0 1,0 0-1,0 0 1,-1 0-1,1 0 1,0 0-1,0 0 1,0 0-1,0 0 1,0 0-1,0 0 1,-1 0-1,1 0 1,0 0-1,0 0 1,0 0-1,0 0 0,0 0 1,-1 0-1,1 0 1,0 0-1,0 0 1,0 0-1,0 0 1,0 0-1,-1 0 1,1 1-1,0-1 1,0 0-1,0 0 1,0 0-1,0 0 1,0 0-1,0 0 1,0 0-1,0 0 1,-1 1-1,1-1 1,0 0-1,0 0 1,0 0-1,0 0 1,0 0-1,0 0 1,0 1-1,0-1 1,0 0-1,0 0 1,0 0-1,0 0 1,0 0-1,0 1 0,0-1 1,0 0-1,0 0 1,0 0-1,0 0-9,-2 7 52,-1 1 0,1-1-1,0 0 1,1 1-1,0-1 1,0 1 0,0-1-1,1 1 1,0 0-1,1 3-51,-1 3 2,0-10-81,0-3 39,0 0 1,-1 0-1,1-1 0,0 1 0,0 0 1,0 0-1,0-1 0,0 1 0,0 0 1,0 0-1,0 0 0,0-1 0,1 1 1,-1 0-1,0 0 0,0-1 1,1 1-1,-1 0 0,0-1 0,1 1 1,-1 0-1,1-1 0,-1 1 0,1 0 1,-1-1-1,1 1 0,-1-1 0,1 1 1,0-1-1,-1 0 0,1 1 0,0-1 1,-1 1-1,2-1 40,10 1-4455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7:42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7652,'0'0'416,"0"0"-304,0 0-16,138 158-48,-98-106-48,-30-31-112,-2-3-5635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7:47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8932,'0'0'1457,"0"0"-1169,0 0-80,10 119-80,-10-38 496,0-2-207,0 7-257,0 4-112,5-4-48,-2-57-465,-3 3-4945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9:03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252 13 48,'0'0'1993,"0"0"-438,0 0-432,0 0-95,0 0-25,0 0-131,0 0-216,2-3-98,6-7 623,-8 22 1141,-12 32-1239,-191 645-213,188-612-767,3 2 0,4 0 0,3 2-103,-1-7 27,6-48-995,0-26-1084,0 1-1754,4-7 1897,-1 1 1123,0-1 1,-1 0-1,1 0 0,-1 0 0,-1 0 0,1 0 0,0-6 786,-1 1-328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9:04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3 448,'0'0'2703,"0"0"245,0 0-1417,0 0-578,0 0-182,-13-1 24,-39-1-302,51 2-486,1 0 0,-1 0 0,1 0 0,-1 0 0,0 0 0,1 1 0,-1-1 0,1 0 0,-1 0-1,1 0 1,-1 1 0,1-1 0,-1 0 0,1 1 0,-1-1 0,1 0 0,-1 1 0,1-1 0,0 1 0,-1-1 0,1 1 0,0-1-1,-1 1 1,1-1 0,0 1 0,-1-1 0,1 1 0,0-1 0,0 1 0,0-1 0,0 1 0,-1-1 0,1 1 0,0 0 0,0-1-1,0 1 1,0-1 0,0 1 0,0 0 0,1-1 0,-1 1 0,0 0-7,0 9 11,0 54 400,6 37-411,-3-79 103,0 1-1,2-1 1,1 0-1,0 0 1,2 0 0,3 5-103,-3-11 75,-1-1 0,2 0 1,0-1-1,1 0 0,0-1 0,1 0 1,0 0-1,2-1-75,-7-5 22,2-1 1,-1-1-1,1 1 1,-1-1-1,1 0 1,1-1-1,-1 0 1,1 0-1,0-1 1,-1 0-1,1 0 1,1-1-1,-1-1 0,0 1 1,3-1-23,-4-1 7,1 1 0,-1-2 0,1 1 0,-1-1 0,1 0 0,-1-1-1,1 0 1,-1 0 0,0-1 0,0 0 0,0 0 0,0-1 0,-1 0 0,1-1 0,-1 1 0,0-1 0,0-1 0,-1 1 0,0-1 0,0-1-7,113-114 243,-57 56-510,21-15 267,-42 42-1234,28-22-6072,-65 57 5073,-4 3 333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9:19.2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1122 7427,'0'0'1286,"0"0"-603,0 0-325,0 0 42,0 0 286,0 0-1,0 0-309,0 0-93,0 0-155,0 0 14,-4-14-44,1 1-74,0 6-14,1-1 0,-1 0 0,2 0 0,-1 0 0,1 0 0,1-1 0,0 1 0,0 0 0,0 0 0,1 0 0,0-1-10,4-7 5,0 0 1,1 0 0,0 1-1,1 0 1,1 0 0,1 1-1,0 0-5,22-31 49,20-20-49,26-21 70,4 3 0,45-33-70,10-11 217,-75 68-91,104-97 329,-132 128-434,1 2 1,2 1 0,0 1-1,8-1-21,-20 14-3097,-22 10-118,-2 1-429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9:19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1 167 7507,'0'0'433,"0"0"-257,0 0-96,0 0 96,185-137 48,-120 116-16,-5 12 32,-4 9-32,-6 0-96,-13 12-48,-7 21 192,-12 8 129,-13 15-113,-5 10-64,0 6-128,-28 7-80,6-52-2321,-3 0-5987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9:41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0 3826,'0'0'2166,"0"0"-1107,0 0-74,0 0 447,0 0-71,0 0-411,0 0-281,0 0-260,-2 20-92,-31 291 587,16-197-710,1-19-39,5 2 1,2 54-156,9-149-5,0-1 0,0 0 1,0 0-1,0 0 1,0 0-1,0 0 0,0 0 1,0 1-1,0-1 1,0 0-1,1 0 0,-1 0 1,1 0-1,-1 0 0,0 0 1,1 0-1,0 0 1,-1 0-1,1 0 0,0 0 1,-1 0-1,1-1 0,0 1 1,0 0-1,0 0 1,0-1-1,-1 1 0,1 0 1,0-1-1,0 1 1,0-1-1,1 1 0,-1-1 1,0 0-1,0 1 0,0-1 1,0 0-1,0 0 1,0 0-1,0 0 0,1 0 1,-1 0-1,0 0 1,1 0 4,0-1-101,1 0 0,-1 1 1,0-1-1,0 0 1,1 0-1,-1 0 0,0 0 1,0-1-1,0 1 1,0-1-1,0 1 0,0-1 1,-1 1-1,1-1 1,-1 0-1,1 0 0,-1 0 1,1 0-1,-1 0 1,0 0-1,0-1 101,9-39-3121,-8 8-1559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5:35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48,'0'0'16,"0"0"32,0 0 0,0 0 224,0 0-64,0 0-208,0 0 64,0 0-48,0 0 16,0 0-16,0 0 32,0 0-32,0 0-16,0 0-80,2 0-96,3 0-336,0 5 448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9:41.8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1 187 6803,'0'0'2145,"0"0"-576,0 0-1073,0 0-64,0 0 321,0 0-1,115-81-480,-47 61-160,-1-1-32,1 1-64,0 0 16,-1 4-32,-7 9-288,-12 5-3218,-46 2-2384</inkml:trace>
  <inkml:trace contextRef="#ctx0" brushRef="#br0" timeOffset="1">564 106 5811,'0'0'4802,"0"0"-4146,0 0-512,0 0 0,0 0 1105,0 0-593,101-2-496,-61-9-32,-5 4-96,-10 7-16,-10 0-16,-10 25-1568,-5-7-2418,0 6-2401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9:42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77 8372,'0'0'2401,"0"0"-2193,0 0-48,0 0-144,0 0 288,0 0 48,110-18-240,-62 0-15,-3 2-81,-5 5-16,-2 2-1073,-33 6-2273,0 1-2256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9:42.6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19 312 5298,'0'0'803,"0"0"-453,0 0-169,-4 20 54,-9 67 149,12-82-352,1 0-1,-1 0 1,1 0-1,0 0 1,1 0-1,-1 0 1,1 0-1,0 1 0,0-2 1,1 1-1,-1 0 1,1 0-1,0 0 1,1-1-1,-1 1 1,1-1-1,0 1 1,0-1-1,0 0 0,0 0 1,1-1-1,0 1-31,-1-1 45,1 0 0,0-1 0,-1 1 0,1-1-1,0 0 1,0 0 0,0-1 0,0 1 0,1-1 0,-1 0-1,0 0 1,0 0 0,1 0 0,-1-1 0,1 0-1,-1 0 1,1 0 0,-1 0 0,0-1 0,1 0 0,-1 1-1,2-2-44,-1-1 41,0 1-1,-1-1 1,1 0-1,-1 0 1,0 0 0,0 0-1,0-1 1,-1 0-1,1 0 1,-1 0-1,0 0 1,0 0-1,0-1 1,2-4-41,3-6 62,-1-1 1,0 1-1,5-17-62,-6 4 63,-1-1-1,-1 1 1,-2-1-1,0 0 1,-3-25-63,3-50 651,8-3 3321,-10 107-3713,-30-2 1072,27 2-1321,0 0-1,0 0 1,-1 0-1,1 1 1,0 0-1,0-1 1,0 1-1,0 0 1,0 1 0,0-1-1,0 0 1,1 1-1,-1 0 1,0 0-1,1 0 1,-1 0-1,1 0 1,0 0 0,0 0-1,0 1 1,0-1-1,0 1 1,0 0-1,0-1 1,1 1-1,0 0 1,-1 0-1,1 0 1,0 0 0,1 0-1,-2 2-9,1 4-32,-1 0 0,1 0-1,1 0 1,-1-1 0,1 1 0,1 0-1,0 0 1,0 0 0,1 0 0,0-1-1,1 2 33,18 55-5271,-16-52 714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9:43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0 298 5090,'0'0'1289,"0"0"-945,0 0-296,0 0 3,0 0 130,1 5 251,-1-5-418,0 0-1,0 1 1,0-1-1,0 1 0,0-1 1,0 0-1,0 1 1,0-1-1,0 0 0,0 1 1,0-1-1,1 0 0,-1 1 1,0-1-1,0 0 1,0 1-1,1-1 0,-1 0 1,0 1-1,0-1 1,1 0-1,-1 0 0,0 1 1,1-1-1,-1 0 1,0 0-1,1 0 0,-1 0 1,0 1-1,1-1 1,-1 0-1,1 0 0,-1 0 1,0 0-1,1 0 0,-1 0 1,0 0-1,1 0 1,-1 0-1,1 0 0,-1 0 1,0 0-1,1 0 1,-1 0-1,1-1-13,25-12 354,32-38-2,-52 45-305,69-62 150,3 2 1,46-26-198,-122 90 34,0 1 0,0-1 0,0 1 0,0 0 0,1-1 0,-1 1 0,0 0 0,0 1 1,1-1-1,-1 0 0,0 1 0,1-1 0,-1 1 0,3 0-34,-4 1 19,-1 0 0,1 1 0,-1-1 0,1 1 0,-1-1 0,0 0 0,0 1 0,0-1 0,0 1 0,0-1 0,0 1 0,0-1 0,0 2-19,0 0 57,1 99 633,1 2-433,-6 14-257,-5-73 145,1-1-3203,8-41-909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9:44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80 5859,'0'0'1467,"0"0"-965,0 0-422,0 0-30,0 0 78,7-10 14,-1 1-113,-4 5-19,1 0 0,-1 1 0,1-1 0,-1 1 0,1-1 0,0 1 0,1 0 0,-1 0 0,0 0 0,1 0 0,0 1 0,-1 0 0,1 0 0,0 0 0,0 0 0,4-1-10,9-1 108,0 1 0,-1 1 0,1 1 1,0 1-1,12 0-108,-6 0 113,-21 0-99,1 0 1,0 0 0,0 0-1,0 1 1,0-1-1,-1 1 1,1-1-1,0 1 1,0 0 0,-1 0-1,1 0 1,-1 0-1,1 1 1,-1-1-1,1 1 1,-1-1 0,0 1-1,0 0 1,0 0-1,0 0 1,0 0-1,0 0 1,0 0 0,-1 1-1,1-1 1,-1 1-1,0-1 1,1 1-1,-1-1 1,0 1-15,2 9 70,-1 0 0,0 0-1,0 0 1,-2 0 0,1 0 0,-2 7-70,1-18 3,0 10 20,-2 0-1,1 0 1,-1-1 0,-1 1 0,0-1-1,-1 1 1,0-1 0,0 0 0,-1 0-1,-1 1-22,-15 24 62,-2 0 0,-2 0-62,18-25-4,-47 58 124,-41 39-120,39-46 283,55-60-263,0 0 0,0 0 1,0 0-1,1 0 1,-1 0-1,0 0 0,0 1 1,1-1-1,-1 0 1,0 0-1,1 1 0,-1-1 1,1 0-1,0 1 1,-1-1-1,1 1 0,0-1 1,0 1-21,0-1 20,0 0 0,1-1 0,-1 1 0,0 0 0,1-1 0,-1 1 0,1 0 1,-1-1-1,1 1 0,-1-1 0,1 1 0,-1-1 0,1 1 0,-1-1 0,1 1 0,0-1 0,-1 0 0,1 1 1,0-1-1,-1 0 0,1 0 0,0 1 0,-1-1 0,1 0-20,8 2 156,-1-1 0,0 0-1,1-1 1,-1 0 0,5 0-156,-2-1 60,-10 1-55,40 1 170,1-2 0,-1-2 0,1-1 0,32-9-175,-73 13-244,3-1 271,-3-1-2916,-1 0 205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9:46.6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12 8548,'0'0'288,"0"0"-43,0 0-148,0 0 268,0 0 892,0 0-70,-4-3-678,-13-6-370,17 9-138,-1 0 0,1 0 0,0 0 0,0 0-1,0 0 1,-1 0 0,1 0 0,0 0 0,0 0 0,-1 0 0,1 1-1,0-1 1,0 0 0,0 0 0,0 0 0,-1 0 0,1 0 0,0 0-1,0 0 1,0 1 0,-1-1 0,1 0 0,0 0 0,0 0 0,0 0-1,0 1 1,0-1 0,0 0 0,0 0 0,-1 0 0,1 1 0,0-1-1,0 0 1,0 0 0,0 0 0,0 1 0,0-1 0,0 0 0,0 0-1,0 1 1,0-1 0,0 0 0,0 0 0,0 0 0,0 1 0,0-1 0,0 0-1,1 0 1,-1 0 0,0 1 0,0-1 0,0 0 0,0 0 0,0 0-1,0 0 1,1 1-1,-1 2 11,0 12 89,2 1-1,0-1 1,1 0 0,0 1-1,6 12-99,31 78 506,-24-67-379,313 684 1947,-322-709-2070,57 115 75,72 156 2,-131-275-76,3 6-3267,-8-16-1700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9:48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7123,'0'0'526,"7"24"216,1 1-434,12 39 1910,16 31-2218,-21-58 546,2-1 1,1 0-1,2-1 0,12 13-546,-25-37 37,0-2 1,1 1-1,1-1 0,-1 0 1,2-1-1,-1 0 1,1-1-1,0 1 0,0-2 1,1 0-1,0 0 0,0-1 1,1 0-1,-1-1 0,1 0 1,7 1-38,-5-3 13,0 0 1,0 0 0,0-1-1,0-1 1,0 0-1,0-1 1,0-1 0,0 0-1,0-1 1,-1 0 0,1-1-1,-1-1 1,0 0 0,0-1-1,0 0 1,-1-1-1,0 0 1,8-7-14,5-3 33,-2-2 0,0 0 0,-1-1 0,12-15-33,-25 24 44,-1 1 0,0-1 0,0 0 0,-1-1 0,-1 0 0,0 0 0,0 0 0,-1-1 0,-1 1 0,0-1 0,0-7-44,-3-31 2748,-1 50-2678,0 1 31,0 0 67,0 0-13,0 0-11,0 0-45,0 0 5,0 0-11,0 0-24,0 0-2,0 0 8,0 0-17,0 0-23,0 0 27,0 0-9,0 0 43,0 0 8,0 0 16,0 0 11,0 0 56,0 0-27,0 0-83,0 0 0,0 0-31,0 0 4,0 0 14,0 0-26,0 0 28,0 0-4,0 0-25,0 0-2,0 0 5,0 0-19,0 0-5,0 0-5,0 0-11,0 0 32,0 0-16,0 0-21,0 0 15,0 0 1,0 0-16,0 0 15,0 0 1,0 0-22,0 0 1,0 0 20,0 0 1,0 0-22,0 0-5,0 0 6,0 0 15,0 0-16,0 0 1,0 0 23,0 0 6,0 0-38,0 0 6,0 0 23,0 0-2,0 0-24,0 0 24,0 0 3,0 0-16,0 0 10,0 0-10,0 0 7,0 0-39,0 0-233,0 0-978,0 0-1265,0 0-998,-2 0-3420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9:30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7 5651,'0'0'426,"0"0"71,0 0-92,0 0 99,0 0 70,0 0 21,0 0-83,0 0-266,-5 0-190,-13 0-30,13 0-63,8 4-27,13 11 132,0-1-1,1-1 1,0-1 0,1-1-1,16 9-67,105 45 289,-73-36-102,58 23-19,2-5 0,2-6 0,68 11-168,-92-30 145,2-4 1,0-5-1,0-5 1,59-4-146,-153-4 16,12 0 36,0 0-1,0-1 1,0-2 0,-1 0-1,12-4-51,38-16 197,-1-3 1,44-24-198,133-79 243,-207 106-189,1 2 0,0 1 0,1 3 0,37-10-54,-78 27 9,0-1 1,1 0-1,-1 0 0,0-1 1,1 1-1,-1 0 0,0-1 0,0 0 1,0 0-1,1-1-9,-2 1-127,0 0-1,-1 0 1,0 0 0,1-1-1,-1 1 1,0 0 0,0 0-1,0-1 1,-1 1 0,1 0-1,0-1 1,-1 1 0,0-1 0,1 1-1,-1-1 128,2-31-4130,-2 24 571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9:30.5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5955,'0'0'1227,"0"0"-878,0 0-277,0 0 118,0 0 103,26 1 102,84 7 67,-104-8-392,-1 1 0,1 0 0,0 1 0,0-1 0,-1 1 0,1 0 0,-1 1 0,0 0-1,1-1 1,-1 1 0,0 1 0,-1-1 0,1 1 0,-1 0 0,1 0 0,-1 0 0,0 1 0,-1-1 0,1 1 0,1 2-70,-3-4 39,1 2 14,0 0 0,0 0 1,-1 0-1,1 0 0,-1 1 1,0-1-1,-1 1 0,1-1 1,-1 1-1,0 5-53,0 58 270,-1-50-204,-2-6-38,1 0 0,-2 0 0,0 0-1,0-1 1,-1 1 0,-1-1 0,0 1-1,0-2 1,-1 1 0,-8 10-28,-13 18 40,-2-1 1,-12 10-41,32-37 10,6-8-166,2-3 39,1 0 0,-1 0 0,1 0 0,-1 0 0,0-1 0,1 1 0,-1 0 1,0 0-1,0-1 0,0 1 0,1 0 0,-1-1 0,0 1 0,0-1 1,0 1-1,0-1 0,0 1 0,0-1 117,1 0-3820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9:50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2 4306,'0'0'1881,"0"0"-822,0 0-259,0 0 139,0 0 118,-7 1-513,1 0-485,-13 2-11,17-2-25,11 1 31,128 4 2374,62-7-2428,-55-1 798,303-9 482,-112 9-774,-168 4-171,-117 1-185,0 1 0,13 5-150,-13-2 125,1-2-1,13-1-124,118-5 368,248 4-47,-289 7-277,-51-3 5,2-4-49,855 0 635,-947-3-582,21 6 102,12-3-1363,-21-3-190,-2 0-3514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5:35.6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64 0,'0'0'237,"0"0"41,0 0-43,0 0 13,0 0 942,0-11 2465,0-41-499,-2 88-3089,-2 1 1,-2 0-1,-2 6-67,-4 21 25,2-8-292,-1 7 714,1 20-447,8-61-1268,2-1 0,0 0 1,3 11 1267,-3-32-95,0 1 0,0-1 1,0 1-1,0-1 1,0 1-1,0-1 0,1 1 1,-1-1-1,0 1 1,0-1-1,0 0 1,0 1-1,1-1 0,-1 1 1,0-1-1,1 0 1,-1 1-1,0-1 0,1 0 1,-1 1-1,0-1 1,1 0-1,-1 1 1,1-1-1,-1 0 0,0 0 1,1 1-1,-1-1 1,1 0-1,-1 0 0,1 0 1,-1 0-1,1 0 1,-1 0-1,1 0 0,-1 0 1,1 0-1,-1 0 1,1 0-1,-1 0 1,0 0-1,1 0 95,1 0-115,-1 0-1080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0:11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5539,'0'0'725,"0"0"62,0 0-21,0 0 186,0 0-15,0 0-273,0 0-266,0 0-342,2 4-155,1 0 103,-1-1-1,1 1 1,0-1 0,1 1-1,-1-1 1,1 0 0,-1-1 0,1 1-1,0 0 1,0-1 0,0 0-1,0 0 1,0 0 0,1-1-1,-1 1 1,1-1 0,-1 0 0,2 0-4,23 6 65,1-2 0,9 0-65,-38-5 0,79 7 400,1-5-1,30-4-399,3 0 143,435 15 60,-235-7-142,136 8 70,-123 3 1138,-313-17-1207,175 16 231,-105-6-127,54-3-166,16-9 182,48-11-182,-4-15 75,-110 13 7,0 4 1,61 1-83,187-7 161,-80 0 297,-185 12 232,21-6-690,-30 2 316,-1 4 1,6 2-317,45 1 616,70-12-616,-86 7 406,59 5-406,-113 2 138,-37 0-116,0 1 0,0 0 0,1 0 0,-1 1 0,0-1 0,0 1 0,0 0 0,0 0 0,-1 1 0,1-1 0,-1 1 0,2 1-22,13 16-2627,-18-17-674,-1 0-1501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0:14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79 1361,'0'0'960,"0"0"-560,0 0 881,0 0 784,0 0-705,0 0-623,0 0 31,0 0 96,0 0-255,0 0-177,0 0-304,0 0-112,0 0-32,0 0-96,7-18-400,21-9 192,-11 12-2418,1-4-4177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0:16.5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 1649,'0'0'3471,"0"0"-2604,0 0-779,0 0 51,0 0 469,0 0 112,21 6 1444,3-5-1421,1 2 0,15 3-743,34 3 616,-62-9-532,216 8 758,-219-8-814,0-1 0,0-1 0,0 0 0,-1 0 0,1 0 0,1-2-28,0 1 47,0 0-1,1 0 1,-1 1 0,7 0-47,621-19 973,-523 24-920,-50 0 53,0-4 0,31-4-106,-22 0 1,-1 4 1,12 3-2,17 0 10,-51 0-38,31 6 28,-30-2 76,30-2-76,6-4 44,187-4 846,-264 3-833,110-6 1556,-42 5-4964,-76 2-2222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0:43.2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1 1153,'0'0'7288,"0"0"-5247,0 0-1785,0 0 179,-5 23 96,-1 6-397,-1 8 123,-2-1 0,-12 32-257,-12 13 307,21-56-217,1 1 0,1 1 0,-3 17-90,12-38 887,1-3-3162,0-1-5710,0-3 5694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0:43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25 224,'0'0'6699,"0"0"-3852,0 0-1537,0 0-32,0 0-539,-7-4-526,-22-12-200,61 11 156,371 21 2098,-342-13-1661,-60-3-622,-1 0 1,1 0 0,-1 1-1,0-1 1,1 1 0,-1-1-1,0 0 1,1 1 0,-1-1-1,0 1 1,0-1 0,1 1-1,-1-1 1,0 1 0,0-1-1,0 1 1,0-1-1,1 1 1,-1-1 0,0 1-1,0-1 1,0 1 0,0-1-1,0 1 1,0-1 15,0 10-4434,0 0-4040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1:13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17 3970,'0'0'1024,"0"0"-375,0 0-44,0 0 97,0 0 8,0 0-150,-2 1-277,-8 2-177,18-4 53,0 0 0,0 0-1,0 1 1,-1 1 0,8 0-159,11 0 231,10-1 30,194-4 732,-57-2-692,346-5 421,-362 12-134,-126 1-106,0 1-1,30 8-481,-43-8 328,26 3 174,36 0-502,-36-4 269,36 8-269,-25-4 167,1-1-1,-1-4 0,33-3-166,-1 1 32,-80 1-29,-1-1-1,1 0 0,-1 0 1,1 0-1,3-2-2,-3 0 35,1 2-1,0-1 1,-1 1-1,1 0 0,6 0-34,-14-6-645,0 1-2429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1:23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0 114 6915,'0'0'2601,"0"0"-1323,0 0-846,0 0 6,0 0 400,0 0-347,0 0-446,8-1-104,25-3 143,61-9 478,93 1-562,-138 12 63,43 1 168,1-4-1,-1-4 1,3-4-231,-8-5 222,7-2 61,1 4 1,1 5-1,17 3-283,379 17 1009,-414-8-857,44 0 652,-1 5 1,99 21-805,-220-29-3,1 1-1,-1-1 1,1 0 0,0 0 0,-1 0 0,1 0 0,-1 0 0,1 0 0,0 0-1,-1 0 1,1 0 0,0 0 0,-1 0 0,1 0 0,-1 0 0,1 0-1,0 0 1,-1-1 0,1 1 0,-1 0 0,1 0 0,-1-1 0,1 1 3,1-14-3040,-3 3 426,1-17-7641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2:16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0 137 5619,'0'0'995,"0"0"-902,0 0-261,0 0 117,17 0 166,281 0 608,152 0-309,-179-13-238,-201 12-111,1 3 1,0 4 0,47 10-66,32 7 89,1-7 1,101-3-90,-47-4 133,2 10-133,24 8 190,-143-16 123,21-3-313,10 1 316,-98-7-235,199 18 1228,50-8-1309,-182-12 150,799-12 738,-612-12-703,-144 10-31,76 3-154,599 13 443,-722-6-177,46-8-266,-26 1 163,362-16 301,-225 2-343,-31 3 17,88-4 73,-64 5 195,49 9-406,-56 5 92,-159 4-54,29 0-23,255-18 56,-276 16 194,-56 5-127,1-1 0,-1-1 1,1-1-1,-1-1 0,0 0 0,0-2 0,1-1-138,-2 1 103,0 0-1,0 1 1,1 1-1,-1 1 1,1 0-1,5 2-102,42-1 79,14 4-79,0-1 48,-17 2-30,0 3-1,2 3-17,36 3 21,38 4-55,-1-1 41,11-5-7,183-8 45,-218-2-10,-90 0 4,1 2 0,-1 2 0,1 0 0,-1 1 0,8 4-39,-27-6-1910,-6-3-6782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2:37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54 261 784,'0'0'6734,"0"0"-4725,0 0-1235,0 0 266,0 0 275,-10 3-319,-34 12-602,100-11-343,-18-3-222,-14 0 306,1-1 1,-1-1 0,0-1 0,18-5-136,-35 6-178,0-1 0,-1 0 0,1 0 0,-1-1 0,0 0 0,0 0 0,0 0 0,0-1 0,-1 0 0,1 0 0,-1 0 0,0-1 0,0 1 1,0-1-1,-1-1 0,0 1 0,0 0 0,0-1 0,0-2 178,-1 1-587,0 0 0,0 0 0,0-1 0,-1 0 1,-1 1-1,1-1 0,-1 0 0,0 1 0,-1-1 0,0 0 1,0 0-1,-1-3 587,0 5-109,0 0-1,0 0 1,0-1 0,-1 1-1,0 0 1,0 0 0,-1 1-1,1-1 1,-1 0 0,-1 1 0,1 0-1,-1-1 1,0 1 0,0 1-1,-2-3 110,15 5 5586,0 2-5515,0 1 1,0 0 0,-1 1 0,1 0-1,5 1-71,-5 1 84,0 1-1,0 0 0,-1 0 0,0 0 0,0 1 0,-1 1 0,1-1 0,-1 1 0,0 0 0,-1 1 0,0-1 0,0 1 0,-1 1 0,0-1 0,0 1 0,-1 0 0,0 0 0,-1 0 0,0 0 0,0 1 0,-1-1 0,0 1 0,-1 0 0,1 8-83,0 11 280,-2 1-1,0 0 0,-2 0 0,-2 0 1,0 0-1,-2-1 0,-1 0 0,-2 0 1,-3 6-280,7-23 32,1 0 1,0 1 0,0-1-1,2 1 1,-2 11-33,2 17-2466,2 1-5596,0-31 6498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3:04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19 112,'0'0'3735,"-22"-1"542,-71-4-2522,47-3-376,46 8-1368,0 0 0,0 0-1,0 0 1,0 1-1,0-1 1,0 0-1,0 0 1,1 0 0,-1 0-1,0 0 1,0 0-1,0 0 1,0 0 0,0 0-1,0 0 1,0 0-1,0 0 1,0 0 0,1 0-1,-1 0 1,0 0-1,0 0 1,0 0 0,0 0-1,0 0 1,0 0-1,0 0 1,0 0-1,1 0 1,-1 0 0,0 0-1,0 0 1,0 0-1,0 0 1,0-1 0,0 1-1,0 0 1,0 0-1,0 0 1,0 0 0,0 0-1,0 0 1,1 0-1,-1 0 1,0 0 0,0 0-1,0 0 1,0-1-1,0 1 1,0 0 0,0 0-1,0 0 1,0 0-1,0 0 1,0 0-1,0 0 1,0 0 0,0-1-1,0 1 1,0 0-1,0 0 1,0 0 0,0 0-1,0 0 1,0 0-1,0 0 1,0 0 0,0 0-1,-1-1 1,1 1-11,22-1-8,548 0 96,719 3 526,-779 12-321,427 69-293,-769-59-545,-1 7-1,40 18 546,-195-45-1486,-13-3-782,-18 0-4081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5:36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58 183 144,'0'0'270,"0"0"162,0 0-11,0 0 54,0 0 11,0 0 50,-9 17 144,-4 1-444,-23 44 1815,53-67-1977,-6 0-55,0-1 0,0 0-1,-1-1 1,1 0 0,-1 0-1,-1-1 1,0 0 0,0-1-1,0 0 1,-1-1 0,0 1-1,-1-2-18,13-21 86,-1-1 0,-2 0 0,4-12-86,-20 42 1,1-1 35,-2 3-24,0 0 0,0-1 0,1 1 0,-1 0 0,1 0 0,-1 0 0,1 0 0,0 0 0,-1 0 0,1 0 0,0 0 0,0 0 0,0 0 0,-1 0 0,1 0 0,0 0 0,0 0 0,0 1 0,1-1 0,-1 1 0,0-1 0,0 0 0,1 1-12,1 5 179,20 77 421,-4 1-1,-3 1 1,2 67-600,8 40 146,-26-190-178,0 0 1,0 0-1,0 0 0,0 0 1,0 0-1,1-1 0,-1 1 1,0 0-1,0 0 0,1 0 1,-1 0-1,0 0 0,1 0 1,-1-1-1,1 1 0,-1 0 1,1 0-1,-1-1 0,1 1 1,0 0-1,-1-1 0,1 1 1,0-1-1,0 1 0,-1-1 1,1 1-1,0-1 0,0 1 1,0-1-1,0 0 0,0 1 1,-1-1-1,1 0 0,0 0 1,0 0-1,0 0 0,0 1 1,0-1-1,1-1 32,0 1-181,0-1 0,0 0 1,1 0-1,-1 0 0,0-1 0,0 1 1,0 0-1,0-1 0,-1 1 0,1-1 1,0 0-1,-1 1 0,1-1 0,-1 0 1,1 0-1,-1-1 181,13-22-1266,-1-1 0,7-21 1266,-7 6-1425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8:54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1137 4610,'0'0'675,"0"0"-357,2-20 23,8-60 227,-7 65-382,0 0 0,1 0-1,0 1 1,1 0-1,1 0 1,0 0 0,1 1-1,1 0 1,0-1-186,14-25 357,10-18 271,3 2 1,1 1-1,3 2 0,9-6-628,181-184 1603,-134 148-1013,110-114 1198,-175 176-1490,-29 31-332,-1 1 0,0 0 1,1-1-1,-1 1 0,0 0 0,1-1 0,-1 1 0,1 0 0,-1-1 0,1 1 0,-1 0 0,0 0 0,1 0 0,-1-1 0,1 1 0,-1 0 0,1 0 0,-1 0 0,1 0 0,-1 0 0,1 0 1,-1 0-1,1 0 0,-1 0 0,1 0 0,-1 0 0,1 1 0,-1-1 0,1 0 0,-1 0 34,1 0-369,-1 1 0,1-1-1,-1 0 1,1 0 0,-1 1 0,1-1 0,-1 0 0,1 1 0,-1-1-1,0 0 1,1 1 0,-1-1 0,1 1 0,-1-1 0,0 0-1,0 1 1,1-1 0,-1 1 0,0-1 0,0 1 0,1 0-1,-1-1 1,0 1 0,0-1 0,0 1 369,0 12-4509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48:56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21 3153,'0'0'1236,"0"0"-268,0 0-122,0 0 112,0 0 141,0 0-147,-2-5-285,-2-10-209,5 17 352,14 34 75,-7-8-695,-1 2 1,-2-1-1,-1 1 0,-1-1 0,-1 12-190,0-12 27,0 0-1,2 0 1,1 0-1,1 0 0,6 15-26,-10-38 1,1 0-1,0-1 0,0 0 0,0 1 0,0-1 0,1 0 1,0-1-1,0 1 0,0-1 0,1 1 0,0-1 0,-1-1 0,1 1 1,1-1-1,-1 1 0,0-2 0,1 1 0,-1 0 0,1-1 1,0 0-1,0-1 0,4 1 0,-1 0 1,1-1 1,-1 0-1,1 0 0,0-1 0,-1-1 1,1 1-1,-1-2 0,1 1 0,-1-1 1,0-1-1,0 0 0,0 0 0,0-1 1,6-3-2,15-12 16,-1-1 1,0-2 0,-2-1-1,0-1 1,18-23-17,17-14-22,13-5-1760,43-29 1782,12 7-5784,-118 79 2569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3:15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2178 3762,'0'0'1382,"0"0"-577,0 0 49,0 0 136,0 0-131,0 0-181,-4 1-246,-6 3-187,11-4-17,25-11-149,16-19 107,0-1-1,-2-2 1,-1-2-1,19-23-185,-17 17 61,314-287 1781,64-24-1842,401-266 818,-564 424-625,-210 154-20,-1-2-1,-3-1 1,-1-3-1,8-15-172,-46 57 7,0-1-1,0 0 1,0 0-1,0 0 1,-1 0 0,1-4-7,-2 8-157,-1-1-1,1 1 1,-1-1 0,1 1 0,-1-1 0,0 0 0,0 1 0,0-1 0,0 1 0,0-1 0,0 1 0,0-1-1,-1 0 1,1 1 0,-1-1 0,1 1 0,-1-1 0,1 1 0,-1 0 0,0-1 0,0 1 0,1-1 0,-1 1-1,0 0 1,0 0 0,0 0 0,-1-1 157,-4-2-544,0 1 1,0-1-1,0 1 1,-1 0-1,1 1 0,-1 0 1,0 0-1,0 0 0,0 1 1,0 0-1,-1 0 544,-86-4-2744,80 5 2293,-134-1-776,147 1 1251,0 0 0,-1 0-1,1 0 1,0 0 0,0 0 0,-1 0-1,1 0 1,0-1 0,0 1 0,-1-1-1,1 1 1,0-1 0,0 1 0,0-1 0,0 0-1,0 1 1,0-1 0,0 0 0,0 0-1,0 0 1,0 0 0,0 0 0,0 0-1,0 0-23,1 0 199,0 0-1,0 0 1,0-1-1,-1 1 1,1 0-1,0 0 0,0 0 1,1 0-1,-1 0 1,0 0-1,0 0 0,0-1 1,1 1-1,-1 0 1,1 0-1,-1 0 1,1 0-1,-1 0 0,1 0 1,-1 0-1,1 1 1,0-1-1,0 0 0,-1 0 1,1 0-1,0 1 1,0-1-1,0 0 1,0 1-1,0-1-198,7-5 175,0 1 1,1 0-1,0 1 1,-1 0-1,1 0 0,1 1 1,-1 0-1,1 0-175,19-4 66,1 2-1,2 0-65,-2 0 211,1 2 0,1 2-1,-1 0 1,0 2 0,0 2 0,6 1-211,-29-2 88,1 0 0,-1 1 0,0 0 1,0 1-1,0 0 0,0 0 0,-1 0 1,1 1-1,-1 0 0,0 1 0,-1-1 1,1 2-1,-1-1 0,0 0 0,-1 1 1,0 0-1,0 0 0,0 1 0,-1 0 1,0-1-1,0 1 0,-1 1 0,0-1 1,-1 0-1,1 4-88,-1 8 221,0 0 0,-2 0-1,0 0 1,-1 0 0,-1 0 0,-1-1-1,-1 1 1,0-1 0,-7 18-221,-1-6-360,0-1 0,-6 8 360,-34 55-4775,50-89 231,2-6 1076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3:16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0 64,'0'0'61,"0"0"49,0 0 2005,0 0 5372,0 0-5409,6 12-1969,-1-2-66,0 0 0,-1 1-1,0 0 1,-1 0 0,0 0-1,-1 1 1,0-1 0,0 1-1,-1-1 1,-1 1 0,0-1-1,-1 1 1,0-1 0,-1 3-43,-8 24 88,-2-1 1,-2 0-1,-1 0 0,-18 28-88,-13 35 74,44-96-66,-2 6-20,1-20-30,4-9 44,1-1 1,0 0-1,2 1 0,0 0 0,1 0 0,1 0 0,0 0 0,2 1 0,0 0 1,9-14-3,11-19 2,21-26-2,-39 63 53,0 1 0,0 0 0,2 0 0,0 1 0,0 1 0,1 0 0,11-7-53,-19 15 10,0 0-1,1 1 0,-1-1 1,1 1-1,0 0 1,0 1-1,0-1 1,0 1-1,0 0 1,0 1-1,0 0 0,0 0 1,2 0-10,-7 0 6,-1 0 0,1 0 1,0 1-1,0-1 0,0 0 1,0 0-1,-1 1 0,1-1 0,0 0 1,0 1-1,0-1 0,-1 1 1,1-1-1,0 1 0,-1-1 1,1 1-1,0 0 0,-1-1 0,1 1 1,-1 0-1,1-1 0,-1 1 1,0 0-1,1 0 0,-1 0 0,0-1 1,1 1-1,-1 0 0,0 0 1,0 0-1,0 0 0,1 0-6,0 34 152,-1-27-124,-1 84 514,-4 10-542,4-37 8,1-64-13,0 0 0,0 1-1,1-1 1,-1 0 0,1 1 0,-1-1 0,1 0-1,-1 1 1,1-1 0,0 0 0,-1 0 0,1 0-1,0 0 1,0 0 0,0 0 0,0 0 0,0 0-1,0 0 1,0 0 0,0-1 0,1 1 0,-1 0 0,0-1-1,0 1 1,1-1 0,-1 1 0,0-1 0,0 1-1,1-1 1,-1 0 0,1 0 0,-1 0 0,0 0-1,1 0 1,0 0 5,3 0-84,0 0 0,0 0-1,0 0 1,0-1 0,0 1 0,0-2-1,-1 1 1,1 0 0,0-1-1,1 0 85,7-8-315,0 1 0,0-2-1,-2 1 1,1-2 0,-1 1-1,-1-2 1,7-9 315,-2 4-151,34-50-92,-32 44 254,1 0 1,1 1 0,5-4-12,-6 16 24,-18 10-21,0 1 0,1 0 0,-1 0 0,0-1 0,1 1 0,-1 0 0,0 0 0,1 0-1,-1-1 1,0 1 0,1 0 0,-1 0 0,1 0 0,-1 0 0,0 0 0,1 0 0,-1 0 0,0 0 0,1 0 0,-1 0-1,1 0 1,-1 0 0,0 0 0,1 0 0,-1 0 0,1 1 0,-1-1 0,0 0 0,1 0 0,-1 0 0,0 0 0,1 1-1,-1-1 1,0 0 0,0 0 0,1 1 0,-1-1 0,0 0 0,1 1 0,-1-1 0,0 0 0,0 1 0,0-1-1,0 0 1,1 1 0,-1-1 0,0 0 0,0 1 0,0-1 0,0 1 0,0-1 0,0 0 0,0 1-3,1 73-10,-2-47 123,1 0-1,1 0 0,2 0 0,0 0 0,2-1 1,1 1-113,-4-21-213,0 0 0,0 0 0,0 0 0,1 0 1,0-1-1,0 1 0,1-1 0,0 0 0,0 0 0,0 0 1,0 0-1,1-1 0,-1 0 0,1 1 0,0-2 0,1 1 1,-1-1-1,1 0 0,-1 0 0,1 0 0,0-1 1,0 1-1,0-2 0,0 1 0,1-1 0,-1 0 0,4 0 213,-1 1-225,1-1 0,-1-1-1,0 1 1,1-2 0,-1 1-1,0-1 1,0-1 0,0 0-1,0 0 1,0 0-1,0-1 1,0-1 0,-1 1-1,0-2 1,1 1 0,-2-1-1,2-1 226,12-9-83,-1-1 0,0-1-1,-1-1 1,-1 0 0,12-18 83,-21 25 279,-2 0 0,0-1-1,0 0 1,-1 0 0,1-5-279,-3 7 685,-1 0 0,0 1-1,-1-1 1,0-1 0,-1 1-1,0 0 1,0-6-685,-1 12 294,0 1 0,0-1 0,0 0 0,0 0 0,-1 0 0,1 1 0,-1-1 0,0 0 1,-1 1-1,1-1 0,0 0 0,-1 0-294,0 2 112,0 1 0,0-1 0,0 0 0,0 0-1,0 1 1,0 0 0,0-1 0,0 1 0,-1 0 0,1 0 0,0 0 0,-1 0 0,1 1 0,-1-1 0,1 0 0,-1 1 0,1 0 0,-2 0-112,-5-2 204,0 1 0,1 0 0,-1 1 0,0 0 1,0 0-1,0 1 0,1 0 0,-5 2-204,9-2 33,1 0-1,-1 1 1,1-1-1,-1 1 1,1 0-1,0 0 1,-1 0-1,1 0 1,0 1-1,1-1 1,-1 1-1,0 0 1,1 0-1,-1 0 1,1 0-1,0 0 1,0 1-1,0-1 1,1 0 0,-1 2-33,-4 11 10,2 1 0,0-1 1,1 1-1,1-1 1,0 1-1,1 0 0,1 0 1,0 0-1,2 0 1,1 7-11,-2-20-16,0 1 0,0-1 0,1 0 0,-1 1 0,1-1 0,0 0 0,0 0 1,0 0-1,1 0 0,0 0 0,0-1 0,0 1 0,0-1 0,0 0 0,0 0 0,1 0 1,0 0-1,-1-1 0,1 1 0,0-1 0,0 0 0,1 0 0,1 0 16,-2 0-96,-1-1 0,1 0 0,0 0 1,0 0-1,0 0 0,0-1 0,0 0 0,0 0 0,1 0 0,-1 0 0,0 0 0,0-1 0,0 0 0,0 0 0,0 0 0,-1 0 0,1-1 0,0 1 0,-1-1 0,1 0 0,0 0 0,-1-1 0,0 1 1,0-1-1,0 1 0,2-3 96,7-13 136,0 1 1,-2-2 0,0 1 0,-2-2-1,0 1 1,0-1 0,-2 0-1,3-19-136,-5 61 29,2-1 0,0 0 0,3 6-29,-6-20-4,-1-1 1,1 1-1,1-1 1,-1 1 0,1-1-1,0 0 1,0-1-1,1 1 1,0-1 0,0 0-1,0 0 1,2 1 3,-4-4-172,1 0 0,-1-1 0,1 1-1,-1-1 1,1 0 0,-1 0 0,1 0 0,0-1 0,-1 1 0,4-1 172,-4 0-466,0 1 1,0-1-1,0-1 1,0 1-1,0 0 1,0-1-1,0 0 1,0 0-1,0 1 1,0-2-1,-1 1 0,3-1 466,-4 1-436,0 0 0,1-1-1,-1 1 1,0-1 0,0 1 0,0-1-1,0 1 1,0-1 0,0 1-1,0-1 1,0-1 436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3:17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21 560,'0'0'5635,"0"0"-2813,0 0-1453,0 0-440,0 0-292,0 0-202,27-5-32,-27 5-403,25-6 152,-1 2 0,1 1 0,18 0-152,-37 4 34,0 0-1,0 0 1,0 1 0,-1 0-1,1 0 1,0 0 0,-1 1-1,1-1 1,-1 1 0,0 1-1,0-1 1,0 1-1,-1 0 1,1 0 0,-1 0-1,0 0 1,0 1 0,2 2-34,12 13 96,90 76 130,30 30-111,-133-121-176,0 0-1,0 1 1,-1-1 0,0 1-1,0 0 1,0 0 0,0 2 61,-3-5-434,0 0 1,0 1-1,0-1 1,0 0-1,0 1 0,-1-1 1,1 1-1,-1 2 434,0-2-4708</inkml:trace>
  <inkml:trace contextRef="#ctx0" brushRef="#br0" timeOffset="1">108 335 10437,'0'0'1809,"0"0"-1569,0 0-224,0 0 1024,0 0 49,183-133-305,-115 106-208,-3 2-192,-3 2-111,-4 1-177,-5 1 0,-3 3-64,-3-6-32,-42 14-208,-5 1-10165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3:20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0 272,'0'0'352,"0"0"-138,0 0 789,0 0 2756,0 3-2060,-1-2-1676,1 0 0,0-1 0,0 1-1,0 0 1,1 0 0,-1 0 0,0 0-1,0-1 1,0 1 0,1 0-1,-1 0 1,0-1 0,1 1 0,-1 0-1,0-1 1,1 1 0,-1 0 0,1-1-1,-1 1 1,1 0 0,0 0-23,19 6 268,-13-5-211,7 1 10,1 0-1,-1-2 1,1 0-1,0 0 0,0-1 1,3-2-67,41 2 308,110 13 305,163 6-351,380-19 1390,-445 6-937,142-6-360,-363-1-289,23-6-66,-24 2 14,124-4 588,90 9-602,-95 2 329,169 0 2115,-332-2-2426,-1 0 1,0 0-79,1 0 1,-1 0-1,0 0 1,1 0-1,-1 0 1,1 0-1,-1 0 1,1-1-1,-1 1 0,1 0 1,-1 0-1,0 0 1,1-1-1,-1 1 1,0 0-1,1-1 1,-1 1-1,0 0 0,1-1 1,-1 1-1,0-1 1,0 1-1,1 0 1,-1-1-1,0 1 1,0-1-1,0 1 1,1-1 59,1-13-4867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3:30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1692 297 1729,'0'0'437,"0"0"225,0 0 442,0 0 366,0 0-445,0 0-185,0 5-85,0 9-350,0-3 4684,-13-23-4273,-16-31-725,9 13-69,-1 1 0,-10-9-22,22 28 15,0 1 0,-1 0 0,0 1-1,0 0 1,0 1 0,-1 0 0,0 1-1,-8-4-14,-39-13 73,-53-13-73,77 26 5,3 1-9,0 2 0,-1 1-1,0 2 1,-18 0 4,-131 3-27,92 2 20,25 3 0,0 2 0,0 4-1,-52 14 8,94-19 6,-337 89 55,246-63 233,112-31-284,0 0 1,0 1-1,0-1 0,-1 0 1,1 1-1,0-1 1,0 1-1,0 0 0,0-1 1,0 1-1,0 0 1,0 0-1,0-1 1,0 1-1,0 0 0,0 0 1,1 0-1,-1 0 1,0 0-1,0 1-10,0-2 3,0 0 15,-4 6-303,5-5-28,0 0 1,0 0 0,0 0-1,1 0 1,-1 0-1,0 0 1,0 0 0,1 0-1,-1 0 1,0 0-1,1 0 1,-1 0 0,1 0-1,-1 0 1,1 0-1,0-1 1,-1 1 0,1 0-1,0 0 1,0-1-1,0 2 313,2-2-5677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3:31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 7 5651,'0'0'1576,"0"0"-861,0 0-210,0 0-20,0 0-63,-3-2-252,3 2-164,0-1-1,-1 1 1,1 0-1,0-1 1,0 1-1,-1 0 1,1 0-1,0-1 1,-1 1-1,1 0 0,-1 0 1,1-1-1,0 1 1,-1 0-1,1 0 1,-1 0-1,1 0 1,0 0-1,-1 0 1,1 0-1,-1 0 1,1-1-1,-1 2 0,1-1 1,0 0-1,-1 0 1,1 0-1,-1 0 1,1 0-1,-1 0 1,1 0-1,0 0 1,-1 1-1,1-1 1,-1 0-1,1 0-5,-11 18 376,6-7-300,-22 36 22,16-30-62,1 0 1,0 0-1,2 1 0,0 1 0,1-1 1,1 1-1,-1 6-36,6-17-1,0-1-1,0 0 1,1 0 0,0 0-1,0 0 1,1 1 0,0 3 1,0-9-4,0 1 1,-1-1 0,1 0-1,0 1 1,0-1 0,0 0-1,1 0 1,-1 0 0,1 0-1,-1 0 1,1 0 0,-1 0-1,1-1 1,0 1 0,0 0-1,0-1 1,0 0-1,0 1 1,0-1 0,0 0-1,1 0 1,1 0 3,14 4 58,0-1 0,0-1-1,0-1 1,0 0 0,0-2 0,1 0-1,13-2-57,16 1 148,135 1 1368,-183 0-1127,0 0-61,0 0-66,0 0-54,22-5-61,-18 3-376,-1 0-1,1 0 1,-1-1 0,0 1 0,0-1 0,0 0 0,0 0 0,2-2 229,3-6-4872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3:36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515 1 9268,'0'0'723,"0"0"222,-22 6-94,-65 20 42,69-19 420,16-2-948,17 0-595,-11-4 378,76 23 157,1-4 0,1-3 0,1-4 0,13-3-305,102 3 253,38-9-253,-218-3 19,-13-1-11,-1 1 0,1-1-1,0 0 1,-1 0 0,1 0 0,0-1-1,0 0 1,-1 0 0,1 0-1,-1 0 1,1-1 0,0 0-8,-5 2-1,0 0 1,0-1 0,1 1-1,-1-1 1,0 1 0,0 0-1,0-1 1,1 1 0,-1-1 0,0 1-1,0-1 1,0 1 0,0 0-1,0-1 1,0 1 0,0-1-1,0 1 1,0-1 0,0 1 0,0-1-1,0 1 1,0 0 0,-1-1-1,1 1 1,0-1 0,0 1-1,0 0 1,-1-1 0,1 1 0,0-1-1,0 1 1,-1 0 0,1-1-1,0 1 1,-1 0 0,1 0-1,0-1 1,-1 1 0,1 0-1,-1 0 1,1-1 0,0 1 0,-1 0-1,1 0 1,-11-5-32,0 1 0,0 0 0,0 0-1,0 1 1,-1 1 0,-2-1 32,-11-2-100,-27-5 30,1 3-1,-1 2 1,-16 1 70,-160 6 61,177-1-45,-12 3 249,-44 9-265,-30 3 461,229-17-163,-24 1-278,0-2 1,5-5-21,47-15 28,-53 9-45,21 0 17,-80 12-239,-13 1 164,-23 1 114,18-1-53,-66 6-11,1 2 0,-38 11 25,-152 41 37,18-3 321,71-27 634,167-27-803,10-2-150,12 0-65,-12-1 32,498 11 39,17-11-319,-1235 0 719,692-1-247,49 0-124,575-24 155,-89 0-44,-406 25-180,-102 0-46,1 0 0,-1 0 0,0 0 0,1 0 0,-1-1-1,0 1 1,1 0 0,-1 0 0,0 0 0,1 0 0,-1-1 0,0 1 0,1 0-1,-1 0 1,0-1 0,0 1 0,1 0 0,-1-1 0,0 1 0,0 0 0,0-1-1,1 1 1,-1 0 0,0-1 0,0 1 0,0 0 0,0-1 0,0 1 0,0 0-1,0-1 1,0 1 0,0 0 0,0-1 0,0 1 0,0-1 0,0 1 0,0 0-1,0-1 1,0 1 0,0 0 0,0-1 0,0 1 0,-1 0 0,1-1 0,0 1 41,0-1-201,-4-5-2641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4:17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2582 0 16,'0'0'5501,"0"0"-3865,0 0-1455,0 0-109,0 0 112,-3 15 280,-12 49 89,12-54-199,0 0 0,0 0 0,-1-1 0,-1 1 0,0-1 0,0 0 0,-1 0 0,0-1 0,-4 6-354,-2 1 559,-20 22-38,-1-1-1,-1-2 0,-3-1 0,0-2 1,-2-1-1,-2-2-520,19-13 144,0-2 0,-1 0 0,0-2 0,-1 0 0,-5 0-144,-41 12 629,-11 0-629,15-5 318,-38 16-318,21-6 64,-2-4-1,0-3 0,-36 2-63,90-18 18,-135 36 137,119-27-56,-1-2 0,0-1 1,-1-4-1,0-1 0,-11-2-99,-10-1 190,34-1-121,0-1 0,-3-3-69,31 1 6,1-1 0,-1 0-1,0 0 1,1 0 0,0-1-1,0-1 1,-6-2-6,3 0 8,0 2 0,0 0 0,-10-3-8,-11 2 24,1 1 0,-1 1 0,0 2 0,1 1 0,-9 2-24,-24-1 40,-20 2-10,49 0-19,1-2-1,-1-1 1,-11-3-11,42 2-4,0 0 1,-1-1 0,1 1-1,0-1 1,0 1-1,0-1 1,0 0 0,0 0-1,0 0 1,1-1-1,-1 1 1,1 0 0,-1-1-1,1 0 1,0 0-1,0 0 1,0 0 0,1 0-1,-1 0 1,1 0-1,-1 0 1,1-1 3,-4-9-19,0-1-1,1 1 1,0-1 0,-1-14 19,2-2-22,1 0 1,3-24 21,-3-45 64,1 88-19,-1-1 0,0 1 0,-1 0 0,0 0 0,-1 0 0,0 0 0,-2-3-45,-8-5 320,6 17-4717,8 2-2272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9:53.5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3682,'0'0'616,"0"0"-496,0 0-243,-1 19-293,-3 123-2076,6-39 1059,0-21 2546,-7 46-1113,0-83 2917,-2 29-2667,7 107-1128,0-180 326,0-1-171,0 0-334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4:19.2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1393,'0'0'2001,"0"0"-1153,30 124-160,-20-84 241,3-1-465,-1-3-352,3-9-112,0-5-464,-2-10-2338,-13-12 850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4:19.8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0 416 9925,'0'0'1088,"0"0"-672,0 0-290,0 0 95,8-6 481,39-36-249,-1-2 0,12-19-453,-1 2 105,24-18-105,-62 63 16,1 0 1,1 1-1,0 0 1,0 2-1,2 1 1,13-5-17,-28 13-5,1 1 0,-1 1 1,1 0-1,0 0 1,-1 0-1,1 1 0,0 1 1,0-1-1,0 2 0,0-1 1,5 2 4,-12-2 1,1 1 1,-1 0-1,1 0 1,-1 0-1,1 1 1,-1-1 0,1 0-1,-1 1 1,0 0-1,0-1 1,0 1-1,0 0 1,0 0-1,-1 0 1,1 0-1,0 1 1,-1-1-1,1 0 1,-1 1-1,0-1 1,0 1-1,0 0-1,4 10 85,0 0 0,-2 1 0,3 12-85,-2-10 19,-1 2-41,11 36 286,-12-49-371,-1-1 0,1 0 0,0 0 0,0 0 1,0 0-1,1 0 0,-1 0 0,1 0 0,0-1 0,1 1 107,0-1-4328,-4-3-2408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4:24.9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9780,'0'0'1647,"0"0"-1165,0 0-316,31 6 37,5 2-40,313 63 1941,-160-46-952,0-9-1,101-7-1151,464-9 767,-430 0-5891,-345 0-5046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5:37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0 281 9893,'0'0'1048,"0"0"-237,0 0-859,8-22-232,-4 14 269,2-11 25,2 1 0,0 1-1,1-1 1,0 1 0,2 1-1,0 0 1,1 0 0,2-1-14,-13 16 3,18-18 11,0 0 0,9-4-14,-24 19 10,1 0 0,0 1 1,0 0-1,0 0 0,0 0 1,1 0-1,-1 1 0,1 0 1,0 0-1,-1 0 0,1 1 1,0 0-1,3 0-10,-9 1 7,0 0 0,1 0-1,-1 0 1,0 0 0,1 1 0,-1-1-1,0 0 1,1 0 0,-1 0 0,0 1-1,0-1 1,1 0 0,-1 0 0,0 1-1,0-1 1,0 0 0,1 0 0,-1 1-1,0-1 1,0 0 0,0 1 0,0-1-1,0 0 1,1 1 0,-1-1 0,0 0-1,0 1 1,0-1 0,0 0 0,0 1-1,0-1 1,0 0 0,0 1 0,0-1 0,0 0-1,-1 1 1,1-1-7,1 3 57,4 111 715,-2-17-650,-3-93-113,1 0 1,-1 0 0,1-1 0,0 1 0,-1 0 0,2-1 0,-1 1 0,0-1 0,1 1-1,1 2-9,-2-5-74,0 1 0,1-1 0,-1 0 0,0 1 1,0-1-1,1 0 0,-1 0 0,0 0 0,1 0 0,-1 0 0,1-1 0,0 1 0,-1 0 0,1-1 0,-1 1 0,1-1 0,0 0 0,0 1 0,-1-1 0,1 0 0,0 0 0,0 0 74,8-3-3060,0-12-1734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5:39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10661,'0'0'1393,"0"0"-513,0 0-656,0 0-160,0 0-64,0 0-2145,0 0-1457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5:39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0 422 8596,'0'0'1649,"0"0"-1425,0 0-160,0 0-64,0-155 80,35 98-64,8 8 96,-3 3-64,-5 15-16,-5 6-16,-7 5 0,-8 6 16,-3 7-32,-7-6-544,-5 8-2482,0 5-2224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5:40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75 7187,'0'0'1027,"0"0"-45,0 0-502,0 0-362,0 0-308,5-3 182,13-9 95,0-1-1,0 0 0,13-15-86,-23 22 25,-5 9 234,-6 15-737,1-9-1075,1 6-1337</inkml:trace>
  <inkml:trace contextRef="#ctx0" brushRef="#br0" timeOffset="1">549 607 5651,'0'0'384,"0"0"-304,0 0 1825,0 0-1217,60-151-208,-65 115 321,-17 18 207,-9 11 273,4 7-337,-3 0-528,0 0-64,5 25-240,2 20-48,11 7-64,9 2-736,3-29-2033,0-10-3378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6:10.6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282 133 3314,'0'0'1123,"0"0"-414,0 0 30,0 0 136,0 0-242,0 0-270,-18 1-105,-59 6-68,74-6-169,0-1 1,0 1 0,0 0 0,0 0-1,0 0 1,0 0 0,0 0 0,1 1-1,-1-1 1,0 1 0,1 0-1,-1 0 1,1 0 0,-1 0 0,1 0-1,0 0 1,0 1 0,0-1 0,0 1-1,1-1 1,-1 1 0,0 1-22,-6 8 103,-9 14-17,1 0 0,1 1 0,1 1 0,1 0-1,2 1 1,-8 27-86,14-28 45,0 0-1,2 0 0,0 1 0,3-1 1,0 1-1,2 2-44,-1 31 73,0-31-60,1-1 0,1 1-1,2-1 1,1 0 0,1 0-1,1 0 1,6 9-13,-8-23 12,1 1 0,1-1 0,0-1-1,1 1 1,1-2 0,0 1 0,1-1 0,1-1 0,0 0-1,1 0 1,0-1 0,1-1 0,5 3-12,-10-9-8,0 0 0,0-1 0,0 0 1,1-1-1,-1 0 0,1 0 0,0-1 0,0 0 1,0-1-1,0 0 0,0-1 0,0 0 0,5-1 8,-10 1 3,-1-1-1,1 0 0,0 0 0,-1 0 0,1-1 0,-1 0 0,0 0 0,1 0 0,-1 0 0,0 0 1,0-1-1,0 0 0,-1 0 0,1 0 0,-1 0 0,1 0 0,-1-1 0,0 0 0,1-2-2,7-10 26,-1 0 0,-1 0 0,0-1 1,1-7-27,3-6 11,-2-1 1,-2 0 0,0-1-1,-2 0 1,2-32-12,-2-20 176,-4-62-176,-3 104 143,-2 1-1,-2-1 1,-2 1-1,-1 0 1,-3 1-1,-1-1 1,-1 2-1,-3 0 1,-1 1-1,-13-21-142,22 47 420,0 1-1,0 0 1,-1 1 0,-1 0 0,-7-8-420,11 14-144,0 0 0,0 0 0,0 0 0,-1 1 1,1 0-1,-1 0 0,-4-2 144,6 4-829,-1-1-1,1 1 1,-1 0-1,1 0 1,-1 1-1,1-1 1,-2 1 829,6 0-4597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7:17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0 359 12038,'0'0'917,"0"0"-749,0 0-186,0 0 55,23-12 78,10-7-55,0-2 1,-1-1 0,-1-1 0,25-25-61,-9 2 39,-17 14-11,1 2 0,1 2 0,2 0 1,25-14-29,-38 34 16,-21 8-12,0 0-1,1 0 1,-1 0-1,1 1 1,-1-1-1,1 0 0,-1 0 1,1 0-1,-1 0 1,1 0-1,-1 1 1,0-1-1,1 0 1,-1 0-1,1 1 1,-1-1-1,0 0 1,1 1-1,-1-1 1,0 0-1,1 1 1,-1-1-1,0 1 1,0-1-1,1 1-3,0 2 23,-1 1-1,1-1 0,0 1 0,-1-1 1,0 1-1,0-1 0,0 1 1,0 3-23,-1 6 3,0 73 315,-7 46-318,5-108 5,1-12-11,0-1-1,1 1 1,0 0 0,1 0-1,0 0 1,1 0 0,1-1-1,1 9 7,-2-19-53,0 1 1,0-1-1,0 1 0,0-1 1,0 1-1,1-1 0,-1 0 1,0 1-1,1-1 0,-1 0 0,1 0 1,-1 0-1,1 0 0,-1 0 1,1 0-1,0-1 0,0 1 0,-1 0 1,1-1-1,0 0 0,0 1 1,0-1-1,0 0 0,-1 0 1,2 0 52,4 1-737,0-1 0,0 0 0,1-1 0,-1 0 0,3 0 737,-9 0-218,0 1 0,0 0 0,1-1 1,-1 1-1,0-1 0,0 1 0,0-1 0,0 1 0,1-1 1,-1 0-1,0 0 0,0 0 0,-1 1 0,1-1 1,0 0-1,0 0 0,0 0 218,14-24-5104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7:17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0 127 8372,'0'0'696,"0"0"-501,6 27 82,19 94 225,-22-105-410,0-1 0,1-1 0,1 1 0,1-1-1,0 1 1,1-2 0,0 1 0,6 7-92,-9-16-1,0 0 0,1 0 0,-1-1 0,1 1-1,0-1 1,0 0 0,1 0 0,-1-1 0,1 0 0,0 0 0,0 0 0,0 0 0,0-1-1,0 0 1,0 0 0,1-1 0,-1 0 0,2 0 1,1 0-9,0 0 0,0 0 0,0-1-1,0 0 1,0-1 0,0 0 0,2-1 9,-6 1 0,-1 0 1,1-1-1,-1 0 1,0 0-1,1 0 0,-1 0 1,0-1-1,0 0 0,0 0 1,-1 0-1,1 0 1,-1 0-1,0-1 0,1 0 0,6-10 20,0 0 0,-1-1 0,-1-1-1,0 1 1,-1-1 0,-1 0 0,-1-1-1,0 1 1,-1-1 0,0 0 0,-2 0 0,0-1-1,-1 1 1,0 0 0,-2-1 0,0 1-1,-2-11-19,2 23 53,-1-1 0,1 1 0,-1-1 0,0 1 0,0-1 0,-1 1 1,1 0-1,-1 0 0,0 0 0,0 0 0,-1 1 0,0-1 0,0 1 0,0 0 0,0 0 0,0 1 0,-1-1 0,0 1 0,1 0 0,-1 0 0,0 0 0,-1 1 0,-4-2-53,-6-2 311,0 1 1,0 1-1,0 1 0,-1 1 1,1 0-1,-1 1 0,-11 0-311,27 1 0,0 0-1,-1 0 1,1 0-1,0 0 1,0 1 0,-1-1-1,1 0 1,0 1-1,0-1 1,0 0-1,-1 1 1,1-1-1,0 1 1,0 0 0,0-1-1,0 1 1,0 0-1,0 0 1,0 0-1,0 0 1,1 0-1,-1-1 1,0 2 0,0-1-1,1 0 1,-1 0-1,1 0 1,-1 0-1,1 0 1,-1 0-1,1 1 1,0-1 0,-1 1 0,0 4-213,1 0 0,0 0 0,0 0 0,0 0 0,0 0 0,1 2 213,0-5-196,-1-2 37,0 0 0,0 0 0,0 0 0,0 0 0,1 0 0,-1 0 0,0 0 0,1 0 0,-1 1 0,1-1 0,0-1 0,-1 1 0,1 0 0,-1 0 0,1 0 159,17 13-3613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29:53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0 4722,'0'0'1953,"0"0"-1585,0 0-368,0 0-16,0 0-112,-32 145-928,39-127-2290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7:17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26 185 6595,'0'0'4383,"0"0"-3033,0 0-1030,0 0 1,-4 21 1,-2 5-242,1-7-44,1 0 1,1 0-1,1 0 1,1 0-1,1 10-36,0-24 3,0-1-1,0 1 1,1-1 0,-1 1-1,1-1 1,1 1 0,-1-1 0,0 1-1,1-1 1,0 0 0,0 0-1,0 0 1,1 0 0,-1 0 0,1 0-1,0-1 1,1 1-3,0 0-1,0 0 0,1-1 0,-1 0 0,1 0 0,0 0 0,0 0 0,0-1 0,0 0 0,1 0 0,-1 0 0,1-1 0,-1 0 0,1 0 0,1 0 1,5 1-10,1-1 0,-1 0 0,0-1 0,1-1 0,-1 0 0,1-1 0,6-1 10,-11 1-1,0-1-1,-1 0 1,1 0-1,0 0 1,-1-1 0,0 0-1,0-1 1,0 1-1,0-2 1,-1 1 0,4-4 1,0-1 13,0-1 0,-1 0 1,0 0-1,-1-1 0,-1 0 1,0-1-1,0 1 0,-1-1 1,-1-1-1,0 1 0,-1-1 1,0 0-1,-1 0 0,0 0 1,-2 0-1,0 0 0,0-1 1,-1 1-1,-1 0 0,-1-10-13,0 18 50,1 0 0,-1 1 0,0-1 0,-1 1-1,1-1 1,-1 1 0,0 0 0,-1 0 0,1 0 0,-1 0-1,0 0 1,0 1 0,0 0 0,-1 0 0,1 0-1,-1 0 1,0 1 0,0 0 0,0 0 0,-1 0-50,-5-3 70,1 1-1,-1 1 1,0 0 0,0 0 0,0 1-1,0 0 1,-1 1 0,1 1 0,-1 0-1,-2 0-69,17 19-2142,0-14 1681,-1 0 0,1 0 0,0 0 0,0-1 0,0 1 0,0-1 0,1 0 0,-1 0 0,1 0 0,0 0-1,4 1 462,18 8-4948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7:18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1 210 4306,'0'0'3431,"0"0"-2132,7 21-904,25 67-16,-30-80-300,1 0-1,0 0 1,0 0 0,1-1 0,0 1 0,0-1-1,1 0 1,0 0 0,0-1 0,6 6-79,-7-8 7,1-1 0,0-1 0,-1 1 0,1-1 1,0 0-1,0 0 0,0 0 0,0 0 0,1-1 1,-1 0-1,0 0 0,1-1 0,-1 1 0,2-1-7,-1 0 32,1 1 1,-1-1-1,1-1 0,-1 1 0,1-1 0,-1 0 1,0 0-1,1-1 0,-1 0 0,0 0 0,0 0 0,0-1 1,1 0-33,0-2 98,0-1 1,0 1-1,-1-1 0,0-1 1,0 1-1,0-1 1,-1 0-1,0 0 1,3-5-99,-1 0 217,0-1 0,0 0 0,-2 0 0,1-1 0,-2 1 0,0-1 0,0 0 0,-1 0 0,-1-1 0,-1 1 0,0-1 0,0 1 1,-2-1-1,-1-10-217,2 20 111,-1 0 1,0 0 0,0 0 0,-1 0 0,1 1-1,-1-1 1,0 1 0,0-1 0,-1 1 0,1 0-1,-1 0 1,0 0 0,0 0 0,-4-3-112,2 2 115,-1 0-1,0 0 1,0 1 0,-1 0-1,1 0 1,-1 1 0,0-1-1,0 1 1,-3 0-115,-7-2 89,1 1 0,-1 1 0,0 0-1,0 2 1,0 0 0,-1 0 0,1 2 0,-8 1-89,21-2-65,-1 0 0,1 0 0,0 1 0,-1-1 0,1 1-1,0 0 1,0 0 0,0 1 0,0-1 0,0 1 0,0 0 0,0 0 0,0 0 0,1 1 0,-1-1 0,1 1 0,0 0 0,0 0 0,0 0 0,0 0 0,0 1 65,-19 29-4514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7:26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0 532 5827,'0'0'5079,"0"0"-3886,14-27-1190,14-26 36,3 1 0,2 1 0,24-27-39,-38 55 96,88-102-1010,-83 100 272,0 1-1,2 1 1,17-11 642,-18 20-141,-24 14 144,0-1 0,-1 1 0,1 0 0,0-1-1,0 1 1,-1 0 0,1 0 0,0 0 0,0 0 0,-1 0 0,1 0 0,0 0-1,0 0 1,0 0 0,-1 0 0,1 0 0,0 0 0,0 0 0,-1 1 0,1-1 0,0 0-1,-1 0 1,1 1 0,0-1 0,-1 1 0,1-1 0,0 1 0,-1-1 0,1 1-1,-1-1 1,1 1 0,-1-1 0,1 1 0,-1 0-3,4 11 89,0 0-1,-1 1 1,-1-1 0,0 1-1,-1 3-88,1 1 117,15 173 2242,-8 167-2359,-10-357 21,1 1-1,-1-1 1,1 0 0,-1 1 0,0-1 0,1 0 0,-1 1 0,1-1 0,-1 0 0,0 0 0,1 1-1,-1-1 1,0 0 0,0 0 0,1 0 0,-1 0 0,0 0 0,1 0 0,-1 0 0,0 0 0,1 0-1,-1 0 1,0-1 0,0 1-21,-3 0 160,-8-1-23,0 0-1,-1-1 0,1 0 0,0-1 1,0 0-1,1-1 0,-1 0 0,1-1-136,-31-15-76,-21-14 76,-9-4 32,25 17-32,18 9-371,-25-16 371,52 27-247,-9-7-189,8 1-3464,3 5-1169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7:27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0 10389,'0'0'848,"0"0"-592,0 0 513,-30 129-161,15-86-304,5-7-240,7-11-32,3-14-32,0-9-48,0-2-1601,0 0-1568,0-22-2498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7:27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45 196 6611,'0'0'1563,"0"0"-856,0 0-360,0 0 398,16-19 220,8-10-308,24-21-657,-42 45 36,0 0 1,0 0-1,1 1 0,-1 0 1,1 0-1,0 1 1,0-1-1,1 2 1,-1-1-1,0 1 0,7-1-36,7-3 45,124-41 139,-189 69-7910,17-7 3740</inkml:trace>
  <inkml:trace contextRef="#ctx0" brushRef="#br0" timeOffset="1">103 176 4994,'0'0'3266,"0"0"-1826,0 0-1247,0 0-177,0 0 384,0 0 208,78 90-272,-36-85-176,-4-3-80,-11 0-32,-9 0-48,-10 3 32,-8 8-32,0 8-2689,-13-10 464,-12 3-3906</inkml:trace>
  <inkml:trace contextRef="#ctx0" brushRef="#br0" timeOffset="2">0 471 6051,'0'0'3361,"0"0"-1488,0 0-1745,0 0-64,0 0-64,0 0 480,95 39 209,-34-39-593,-6 0 48,-5 0-96,-40 0-48,-8 4-4722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7:23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1 395 11045,'0'0'-96,"27"7"13,-27-7 83,52 13-40,15 1 40,-62-14-3,0 1 0,1 0 0,-1-1 0,0 0 0,1 0 0,-1-1 0,0 1 0,1-1 0,-1 0-1,0-1 1,0 1 0,0-1 0,0 0 0,0 0 0,0-1 0,-1 1 0,1-1 0,-1 0 0,1 0 0,-1-1-1,0 1 1,1-3 3,4-2 4,8-6 13,0-1 0,-2-1 0,0-1 0,-1 0 0,0-1 0,-2 0 0,9-17-17,-14 22 7,-1 0-1,0-1 0,-1 0 1,-1 0-1,0 0 0,-1 0 0,0-1 1,-1 1-1,-1-1 0,0 0 1,-1 1-1,-1-4-6,1 16 6,-1 0 0,1 0 0,-1 0 0,0 0-1,1 0 1,-1 0 0,0 0 0,0 0 0,0 1 0,0-1 0,-1 0 0,1 1 0,0-1 0,-1 0-1,1 1 1,-1 0 0,1-1 0,-1 1 0,0 0 0,0 0 0,0 0 0,1 0 0,-1 0-1,0 0 1,0 1 0,0-1 0,0 0 0,0 1 0,-2 0-6,-8-3 63,0 2 0,0 0 0,-1 0 0,-8 1-63,12 0 39,-1 0-1,0 0 1,0 1-1,0 0 1,0 0 0,0 1-1,0 1 1,1-1 0,-9 5-39,11-4 39,1 1 0,0 0 1,0 0-1,0 0 1,0 1-1,1 0 0,-1 0 1,1 1-1,1 0 0,-1-1 1,1 1-1,-3 5-39,-3 8 84,0 0-1,1 0 0,1 1 1,1 1-1,1-1 1,1 1-1,0 0 1,2 0-1,0 6-83,-3 46 394,4 0 0,3 2-394,-1-68 27,0 4 20,1 1 0,0-1 0,1 0 0,0 0 0,0 0-1,1 0 1,1 0 0,0 0 0,0-1 0,3 4-47,-4-8 16,1-1 0,-1 1 1,1-1-1,1 0 1,-1 0-1,1-1 0,0 1 1,0-1-1,0 0 0,0 0 1,1-1-1,-1 0 0,1 0 1,0 0-1,0 0 1,0-1-1,1 0 0,2 0-16,4 1 19,0-1 0,0-1-1,0 0 1,0 0 0,1-1 0,-1-1-1,0 0 1,0-1 0,0-1-1,0 0 1,0 0 0,-1-2 0,0 1-1,5-4-18,0 0-135,-1-1-1,0-1 1,-1 0-1,0-1 1,0-1-1,-1 0 1,-1-1-1,0 0 1,3-6 135,-12 14-782,1-1 1,-1-1 0,0 1 0,-1 0-1,0-1 1,1-1 781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7:26.2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 13462,'0'0'320,"0"0"-272,0 0-48,158 39 80,-63-26 96,18-8-64,15-5-31,5 0 15,-3-37-80,-90 10-16,-15-2-3570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7:28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63 8388,'0'0'2366,"0"0"-1733,0 0-673,2 3-102,0-2 145,-1 0 1,1 0-1,-1-1 0,1 1 0,0 0 0,0-1 1,-1 1-1,1-1 0,0 1 0,0-1 0,0 0 1,-1 0-1,1 0 0,0 0 0,0 0 1,0 0-1,0 0 0,-1-1 0,1 1 0,0-1 1,0 1-1,-1-1 0,1 0 0,0 1 0,-1-1 1,2-1-4,57-29 178,-41 21-114,-6 2-25,-9 5-31,-1 1 1,0 0-1,1 0 0,-1 1 1,1-1-1,-1 1 1,1 0-1,0 0 0,2-1-8,-6 2 7,0 1-1,1-1 1,-1 0-1,0 0 1,1 1-1,-1-1 1,0 0-1,0 1 1,1-1-1,-1 0 0,0 1 1,0-1-1,0 0 1,1 1-1,-1-1 1,0 1-1,0-1 1,0 0-1,0 1 1,0-1-1,0 1 1,0-1-1,0 0 0,0 1 1,0-1-1,0 1 1,0-1-1,0 0 1,0 1-1,0-1 1,0 1-1,-1-1 1,1 1-7,0 2 34,-1 21 30,0-11 7,0-1 1,1 1-1,1-1 0,1 10-71,-2-20-30,1 0 0,-1 1 0,1-1 1,-1 0-1,1 0 0,0 0 0,0 0 0,0 0 1,0 0-1,0 0 0,0 0 0,0 0 1,1 0-1,-1-1 0,1 1 0,-1 0 0,1-1 1,0 0-1,-1 1 0,1-1 0,0 0 1,0 0-1,0 0 0,0 0 0,0 0 0,0 0 1,0 0-1,1-1 30,27 2-3087,-10-2-2209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7:28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0 196 7107,'0'0'809,"0"0"-535,0 0-89,0 0-7,20 8-111,-1 1-65,1-1 0,0-1-1,5 1-1,-21-7-1,-1-1 0,1 1 0,-1-1 0,1 0 0,-1 0 0,1 0 0,-1-1 0,1 1 0,-1-1 0,1 0 0,-1 0 0,1 0 1,-1 0-1,0 0 0,0-1 0,2 0 1,1-2-6,0-1 0,0 0 0,0 0 0,0 0 0,3-5 6,-2 3-8,3-4-60,0 0 1,-1 0 0,0-1-1,6-12 68,-11 18 0,-1-1 0,0 0-1,0 1 1,-1-1 0,0 0 0,0 0 0,-1-1-1,1 1 1,-2 0 0,1-7 0,-1 13 37,0-1 0,-1 1 1,1 0-1,0-1 0,-1 1 1,0-1-1,1 1 0,-1 0 0,0-1 1,1 1-1,-1 0 0,0 0 1,0 0-1,0 0 0,0 0 1,0 0-1,0 0 0,0 0 0,-1 0 1,1 0-1,0 0 0,0 1 1,-1-1-1,1 0 0,-1 1 0,1-1 1,0 1-1,-1 0 0,1-1 1,-1 1-1,1 0 0,-2 0-37,-9-2 408,1 1-1,-1 1 1,0 0-1,0 0-407,-2 1 296,0-2-56,7 1-152,0 0 0,-1 0 0,1 1 0,0 0 0,0 0 1,-2 1-89,7-1 3,0-1 0,0 1 0,0 0 0,0 0 1,0 0-1,0 0 0,1 0 0,-1 1 1,0-1-1,1 1 0,-1-1 0,1 1 0,0-1 1,-1 1-1,1 0 0,0 0 0,0-1 1,0 1-1,0 0 0,0 0 0,1 0 0,-1 0 1,0 2-4,-4 30-518,7-10-3404,3-17-843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7:29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 6195,'0'0'2662,"0"0"-1616,0 0-774,0 0-77,6 17-88,-6-17-107,5 17-6,0-1-1,1 0 1,5 7 6,-9-21-5,-1 0 0,1 0 0,-1 0 0,1 0 0,0-1 0,0 1 0,0 0 0,0-1 0,0 0 0,0 1 0,0-1 0,0 0 0,1 0 0,-1 0-1,0-1 1,1 1 0,-1 0 0,1-1 0,-1 0 0,1 1 0,-1-1 0,1 0 0,-1 0 0,0 0 0,1-1 0,-1 1 0,1-1 5,9 1-19,-1 0 15,0-1 0,0 0-1,0 0 1,0-1 0,-1 0-1,1-1 1,4-2 4,-10 4 0,-1-2-1,1 1 1,0-1-1,-1 1 1,1-1-1,-1 0 1,0-1 0,0 1-1,0-1 1,0 0-1,-1 0 1,1 0-1,-1 0 1,0-1-1,-1 1 1,2-3 0,-2 3 104,-1 0-1,0 0 1,1 0 0,-1 0 0,-1 0-1,1-1 1,-1 1 0,1 0-1,-1-2-103,0 4 99,0 1 0,0-1 0,0 0 1,0 1-1,-1-1 0,1 1 0,0-1 0,-1 1 0,1-1 0,-1 0 0,1 1 0,-1 0 0,0-1 0,0 1 0,1-1 0,-1 1 0,0 0 0,0 0 1,0-1-1,-1 1 0,1 0 0,0 0 0,0 0 0,-1 0-99,-2-1 77,-1 0-1,1 1 1,-1 0 0,1 0 0,-1 0 0,-3 0-77,-7 0-2406,15 3-1414,0 5-967</inkml:trace>
  <inkml:trace contextRef="#ctx0" brushRef="#br0" timeOffset="1">519 140 3201,'0'0'7100,"0"0"-4889,0 0-1682,0 0-215,0 0-95,3 16-149,-2-4-71,2 1 0,0-1 1,0 0-1,2 2 1,-5-13 0,1 0 0,0 1-1,0-1 1,-1 0 0,1 0 0,0 0 0,0 0 0,0 0 0,0 0 0,1-1-1,-1 1 1,0 0 0,0 0 0,0-1 0,1 1 0,-1-1 0,0 1-1,1-1 1,-1 1 0,0-1 0,1 0 0,-1 0 0,0 0 0,1 0-1,0 0 1,31-5 23,-25 2-8,1-1 0,-2 0 0,1 0 1,0 0-1,-1-1 0,0-1 0,0 1 1,0-1-1,4-5-15,-3 2 31,1 0 1,-1-1-1,-1 0 0,1 0 1,-2-1-1,4-6-31,-8 13 97,-1-1 1,1 0-1,-1 1 0,0-1 0,0 0 0,0 0 1,-1 0-1,1 0 0,-1-4-97,0 8 57,-1 0-1,1-1 0,0 1 1,-1-1-1,1 1 1,0 0-1,-1 0 0,0-1 1,1 1-1,-1 0 0,0 0 1,0 0-1,1-1 1,-1 1-1,0 0 0,0 0 1,0 0-1,0 1 1,0-1-1,-1 0 0,1 0 1,0 0-1,0 1 1,-1-1-1,1 1 0,0-1 1,0 1-1,-1 0 1,0-1-57,-44-6 414,43 7-367,-16-2 74,0 1 0,0 1 0,0 1-1,-18 3-120,31-3-1,0 0 0,0 1 0,1 0 0,-1 0-1,1 0 1,-1 0 0,1 1 0,0 0-1,0 0 1,0 1 0,1-1 0,-1 1 0,1 0-1,0 0 1,0 0 0,0 1 0,0 0 0,0 1 1,-11 26-576,11-5-3277,4-7-3294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0:05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4962,'0'0'945,"0"0"-945,0 0-32,0 0 32,0 0 0,0 0 0,153-11-48,-133 6-1777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7:38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0 364 7988,'0'0'354,"0"0"-177,0 0-231,17-3 212,-17 3-158,13-3 113,0 0 0,0-1 0,0 0 0,0-1 0,1-1-113,4-6 127,0 0 0,-1-2 0,-1 0 0,0 0 0,-1-2 1,11-13-128,-1 2 46,26-30 47,-31 32-70,2 2 0,0 0 0,1 2 0,1 1 0,6-4-23,-30 24-1,1 0 0,-1-1 0,0 1 0,1-1 1,-1 1-1,1 0 0,-1-1 0,1 1 0,-1 0 0,1-1 1,-1 1-1,1 0 0,-1 0 0,1 0 0,-1-1 0,1 1 1,0 0-1,-1 0 0,1 0 0,-1 0 0,1 0 1,-1 0-1,1 0 0,0 0 0,-1 0 0,1 0 0,-1 1 1,1-1-1,-1 0 0,1 0 0,-1 0 0,1 1 0,-1-1 1,1 0-1,0 1 1,2 19 125,-3-18-115,1 44 117,3 0-1,1-1 1,2 1-1,3-1 1,10 32-127,-15-63 1,15 37 62,-19-48-79,-1-3 72,-435 0 2046,434 0-2302,4 0-662,29 0-4578,-19 0-744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7:39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9508,'0'0'1569,"0"0"-1281,0 0-208,10 117 48,-10-60 80,-10-3-96,-2-9-16,7-9-47,0-11-49,5-12 0,0-13-16,0 0-2113,0-13-657,0-32-799,0 15 1472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7:39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 6851,'0'0'1121,"0"0"-913,0 0 64,0 0 400,0 0 65,0 0-289,150-48-320,-117 48-32,-3 0-80,-5 0 48,-12 0-64,-8 2-672,-5 21-2050,0 9-911,-30 8 1696,7-22 352</inkml:trace>
  <inkml:trace contextRef="#ctx0" brushRef="#br0" timeOffset="1">16 284 6243,'0'0'2257,"0"0"-1377,0 0-816,0 0-64,0 0 112,0 0 209,98 59-113,-63-59-128,-8-2-16,-12 2-64,-15 0-1761,0 0-2673,0 2 1056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7:40.0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7972,'0'0'1616,"0"0"-1616,0 0 160,0 0-160,0 0 641,127 18-97,-77-27-272,-4 7-240,-11 2-32,-18 0-144,-17 9-6067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7:37.7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0 376 9284,'0'0'683,"0"0"-429,0 0-198,0 0-22,0 0 17,29 11 37,16 7 54,35 9-142,-75-26 10,0 0 0,1 0 0,-1 0 1,0 0-1,0-1 0,0 0 0,1 0 1,-1-1-1,0 1 0,0-1 1,1 0-1,-1 0 0,0-1 0,0 0 1,0 0-1,-1 0 0,1 0 1,0-1-1,-1 1 0,0-1 0,1-1 1,-1 1-1,0 0 0,-1-1 1,1 0-11,5-3 20,7-7-11,0-1 0,-1 0 0,-1-1 0,0-1 0,-1 0 0,-1-1 0,-1 0 0,2-5-9,-6 9 33,0-2 0,-1 1 0,-1-1 0,-1 1 1,0-2-1,-1 1 0,0 0 0,-1 0 0,-1-1 0,-1-14-33,0 29 5,-1 0 0,1 1 0,0-1 0,-1 0 0,1 0 0,-1 1 0,1-1 1,-1 1-1,0-1 0,1 0 0,-1 1 0,0-1 0,0 1 0,0 0 0,-1-1 0,1 1 0,0 0 0,0 0 1,-1-1-1,1 1 0,-1 0-5,-1-1 21,-1 0 0,1 1 0,-1-1 1,1 1-1,-1-1 0,0 1 0,0 0 1,0 1-1,0-1 0,0 1-21,-3-1 58,0 1 0,0 0 0,0 0 0,0 0 0,0 1 0,0 1 0,0-1 0,0 1 1,0 0-1,0 0 0,-4 3-58,3 0 72,0 1 0,1 0 1,0 1-1,0-1 1,0 1-1,1 1 1,0-1-1,0 1 1,1 0-1,0 1 0,0-1 1,1 1-1,-3 7-72,-2 8 148,1 0 0,1 0 1,1 0-1,-2 22-148,3-14 109,1 1 0,2 0-1,1 0 1,1 0 0,2 0 0,3 9-109,-4-35 13,1 0-1,0 1 1,1-1 0,-1 0-1,1-1 1,0 1-1,1 0 1,0-1 0,0 0-1,0 0 1,1 0-1,0 0 1,0-1 0,5 5-13,-2-4 13,-1-1 0,1 0 0,0 0 1,1-1-1,-1 0 0,1-1 1,-1 1-1,1-2 0,0 1 1,0-1-1,1-1-13,8 2-32,-1-2-1,0 0 1,1-1 0,-1-1 0,1-1 0,-1 0-1,0-2 1,0 1 0,0-2 0,0 0-1,-1-2 1,7-2 32,-1-3-990,0 0-1,0-2 0,9-7 991,-22 13-1540,0 1 0,-1-2 0,0 1 1,-1-1-1,2-1 1540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7:38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 9444,'0'0'1761,"0"0"-1745,0 0 64,128 47 400,-51-38 273,11-2-1,2-7-208,-5 0-304,-9 0-160,-14 0-64,-7 0 33,-7-16-49,-13-13-1745,-17-5-2913,-18 14-33,0 0 1666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7:40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1 154 10373,'0'0'355,"0"0"-342,0 0 32,26-15 19,84-47-18,-59 39-29,-49 22-13,1 0-1,0 1 1,0 0 0,0-1 0,0 1 0,0 1 0,0-1 0,3 0-4,-3 1 8,-2-1-4,-1 0 0,1 0 1,-1 0-1,1 1 0,-1-1 0,1 0 1,-1 0-1,1 1 0,-1-1 1,1 0-1,-1 1 0,0-1 0,1 1 1,-1-1-1,0 0 0,1 1 1,-1-1-1,0 1 0,1-1 0,-1 1 1,0-1-1,0 1 0,0-1 1,1 1-1,-1-1 0,0 1 0,0-1 1,0 1-1,0 0-4,1 18 91,-1-13-48,0 95 210,-1-38-207,3 4-46,-2-66-53,0-1 0,0 1 1,1 0-1,-1 0 0,0-1 0,1 1 0,-1 0 0,0-1 0,1 1 0,-1 0 0,1-1 0,-1 1 0,1-1 0,-1 1 1,1 0-1,-1-1 0,1 1 0,0-1 0,-1 0 0,1 1 0,0-1 0,-1 0 0,1 1 0,0-1 0,0 0 0,-1 0 1,1 1-1,0-1 0,0 0 0,-1 0 0,1 0 0,0 0 0,0 0 0,-1 0 0,1 0 0,0 0 53,2-1-338,0 1 1,-1 0-1,1-1 0,-1 1 0,1-1 0,-1 0 0,1 0 1,-1 0-1,1 0 0,-1 0 0,2-1 338,1-3-683,0 0-1,0 0 0,0-1 1,0 1-1,0-3 684,29-38-1974</inkml:trace>
  <inkml:trace contextRef="#ctx0" brushRef="#br0" timeOffset="1">455 95 5058,'0'0'2802,"0"0"-1244,0 0-523,0 0-510,0 0-269,-3 10-130,-5 30-107,8-39-23,0-1 1,0 1 0,-1-1-1,1 1 1,0-1 0,0 1 0,0-1-1,0 1 1,0-1 0,0 1 0,0 0-1,0-1 1,0 1 0,0-1-1,1 1 1,-1-1 0,0 1 0,0-1-1,0 1 1,1-1 0,-1 0 0,0 1-1,1-1 1,-1 1 0,0-1-1,1 1 1,-1-1 0,0 0 0,1 1-1,-1-1 1,1 0 0,-1 0 0,0 1-1,1-1 1,-1 0 0,1 0-1,-1 1 1,1-1 0,-1 0 0,1 0-1,-1 0 1,1 0 0,0 0 3,21-2-140,-19 1 124,2 0 11,-1-1 0,0 0 0,0 0-1,0 0 1,0 0 0,0 0-1,-1-1 1,1 0 0,-1 0-1,0 0 1,1 0 0,-1 0-1,-1-1 1,1 1 0,0-1 0,-1 0-1,0 1 1,2-5 5,-1 2 7,0 0 1,-1 1-1,0-1 0,0 0 1,0-1-1,-1 1 0,0 0 1,0 0-1,-1-1 0,1 1 1,-1 0-1,-1-1 0,0-2-7,1 8 14,0 1 0,-1-1-1,0 0 1,1 0-1,-1 0 1,1 1-1,-1-1 1,0 0-1,0 0 1,1 1 0,-1-1-1,0 1 1,0-1-1,0 1 1,0-1-1,0 1 1,1-1 0,-1 1-1,0 0 1,0 0-1,0-1 1,0 1-1,0 0 1,0 0-1,0 0 1,0 0 0,-1 0-14,-33 0 421,25 1-294,9-2-119,0 1 0,0 0-1,0 0 1,0 0-1,0 0 1,0 0 0,0 0-1,0 0 1,0 1-1,0-1 1,0 0-1,0 0 1,0 1 0,0-1-1,0 1 1,0-1-1,0 1 1,1-1 0,-1 1-1,0 0 1,0-1-1,0 1 1,1 0-1,-1-1 1,0 2-8,0 0-185,1 1 1,-1 0-1,1-1 0,0 1 0,-1 0 0,1-1 1,1 1-1,-1 0 0,0 1 185,0-3-63,1 0-204,-1 1 0,0-1 0,0 1 0,1-1 0,-1 0 0,1 1 0,-1-1 0,1 0 0,0 0 0,-1 1 0,1-1 0,0 0 0,0 0 0,0 0 0,0 0 0,0 0 0,0 0 0,0 0 0,0 0 0,0 0 0,0 0 0,1-1 0,-1 1 0,0 0 0,1-1 0,-1 1 0,2-1 267,11 3-2324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7:40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39 320,'0'0'6400,"0"0"-3958,0 0-1610,0 0-130,0 0-204,-7 21-247,-19 67-173,25-85-75,0 0-1,1-1 1,-1 1 0,1 0 0,-1 0 0,1 0 0,0-1 0,0 1 0,1 0 0,-1 0 0,1 1-3,-1-3-1,0 0 0,1 0 0,-1 0 0,1 0 1,-1 0-1,1 0 0,-1 0 0,1-1 0,0 1 0,-1 0 0,1 0 1,0 0-1,0-1 0,0 1 0,0 0 0,-1-1 0,1 1 1,0 0-1,0-1 1,3 1-9,0 0-1,0 0 1,0 0 0,0-1 0,0 1 0,0-1-1,0 0 1,1 0 0,-1-1 0,1 0 9,7 0-23,-7 1 16,1-1 1,0-1 0,-1 1-1,1-1 1,-1 0-1,0-1 1,1 1-1,-1-1 1,0 0-1,-1 0 1,1 0 0,0-1-1,-1 0 1,0 0-1,0 0 1,0 0-1,0-1 7,6-7 6,0-1 0,-1 0 0,-1 0 0,0-1 0,5-11-6,-11 20 43,0 0-1,0 1 1,-1-1 0,0 0-1,0 0 1,0-1 0,0 1-1,-1 0 1,0-5-43,0 10 52,0 0-1,0-1 1,-1 1 0,1 0-1,0-1 1,0 1-1,0 0 1,-1-1 0,1 1-1,0 0 1,-1 0 0,1-1-1,0 1 1,-1 0 0,1 0-1,0 0 1,-1-1-1,1 1 1,0 0 0,-1 0-1,1 0 1,0 0 0,-1 0-1,1 0 1,-1 0 0,1 0-1,0 0 1,-1 0-1,1 0 1,-1 0 0,1 0-52,-18 0 448,13 0-269,2 0-163,-1 1 0,1-1 0,0 1 0,-1 0 1,1 0-1,0 0 0,-1 0 0,1 1 0,0-1 1,0 1-1,0 0 0,1 0 0,-1 0 0,0 0 0,1 1 1,-1-1-1,1 0 0,0 1 0,-1 0 0,1 0 1,1-1-1,-1 1 0,0 1 0,1-1 0,-1 1-16,1-1-566,-1 1 0,1 0 0,0 0 0,0 0 0,0 0-1,1 0 1,-1 0 0,1 2 566,0-4-5610,0-2 1965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7:55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0 712 7491,'0'0'627,"0"0"-397,0 0-174,0 0 32,0 0 13,5-21 163,24-79 651,37-82-915,-38 115 19,3 2-1,2 1 0,4 2 0,2 1 0,10-7-18,-29 48 14,-20 20-13,0 0 1,0 0 0,1-1 0,-1 1 0,0 0-1,0 0 1,0 0 0,1 0 0,-1 0 0,0 0 0,0 0-1,1 0 1,-1 0 0,0 0 0,0 0 0,1 0 0,-1 0-1,0 0 1,0 0 0,0 0 0,1 0 0,-1 0-1,0 0 1,0 0 0,1 0 0,-1 0 0,0 1 0,0-1-1,0 0 1,1 0 0,-1 0 0,0 0 0,0 0 0,0 1-1,0-1 1,1 0 0,-1 0 0,0 0 0,0 1-1,0-1 1,0 0 0,0 0 0,0 1 0,0-1 0,1 0-1,-1 0 1,0 0 0,0 1 0,0-1 0,0 0 0,0 0-1,0 1 1,0-1 0,0 0 0,0 0 0,0 1-2,0 21 261,0-15-102,0 105 2829,-16 103-2988,6-134 139,-12 99 379,3 111-518,19-173-435,0-115-1793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7:53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73 7603,'0'0'1961,"0"0"-392,0 0-1025,21-6-378,26-3 224,-1 1 0,2 2 0,-1 3 0,11 1-390,645 16 2775,-631-14-2696,138 0 184,166-23-263,-299 13-43,-14 1-497,0 3-1,23 2 541,-86 4-4655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0:05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 1761,'0'0'515,"0"0"-262,0 0-55,24-3 234,77-11-59,-37 1-82,-53 11-204,0-1 0,1 2 0,-1-1 0,1 2 0,0-1-87,-1 1 158,-5 0 288,0 0-1,-1 0 0,1 0 1,-1 1-1,1 0 1,-1 0-1,3 1-445,-2-1 68,0 0 0,0 0 0,0-1 0,0 1-1,0-1 1,6-1-68,0 0-124,1 0-1669,-3-7-4231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7:56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1 369 8052,'0'0'1368,"0"0"-506,0 0-192,0 0 26,0 0-333,29 19-214,-29-19-149,59 36 48,8 1-48,-62-34 5,0 0 0,1 0-1,0-1 1,-1 0 0,1 0 0,0-1-1,0 0 1,0 0 0,0 0 0,1 0-1,-1-1 1,0 0 0,0-1 0,0 1-1,0-1 1,0 0 0,0-1 0,0 1-1,0-1 1,0 0 0,1-2-5,2-2 12,1 0 0,-1-1 1,0 0-1,-1 0 0,0-1 0,0 0 0,-1-1 1,6-8-13,-1 2 16,0 0 0,-2-1 0,0 0 0,0-1 0,-2 0 0,0-1 0,-1 1 0,-1-1 0,0-1 0,-2 1 0,0-1 0,-1 0 0,0 0 0,-2 0 0,-1 0 0,0 0 0,-2-6-16,2 22 3,-1 0 1,1 0-1,-1 0 1,0 1 0,0-1-1,0 0 1,-1 0-1,1 1 1,-1-1-1,1 1 1,-1-1-1,0 1 1,0 0-1,0 0 1,0 0 0,0 0-1,-1 0 1,1 0-1,0 0 1,-1 1-1,0 0 1,1-1-1,-1 1 1,0 0-1,0 0 1,1 0 0,-1 0-1,0 1-3,-12-3 28,0 1 1,1 0-1,-1 1 1,0 1-1,-3 0-28,3 1 18,6-1 24,-1 1-1,0 1 1,0 0 0,1 0 0,-1 1 0,1 0 0,0 0 0,0 1 0,0 1 0,0-1 0,1 2 0,0-1 0,0 1-1,0 0 1,0 0 0,1 1 0,0 0 0,-2 5-42,-1-1 97,0 2 1,1 0-1,1 0 0,0 0 1,1 1-1,0 0 0,1 1 1,1-1-1,0 1 0,1 0 0,-1 9-97,1 0 141,1 0-1,1 0 0,2 0 0,0 0 0,1 0 0,1 0 0,6 22-140,-5-34 45,0 0-1,1-1 0,0 0 0,1 1 1,0-1-1,1-1 0,0 1 0,1-1 0,0 0 1,1-1-1,0 1 0,0-2 0,1 1 1,0-1-1,1 0 0,4 2-44,2-1 3,1 0 0,0-1 0,0 0 0,0-2 0,1 0-1,0-1 1,1-1 0,-1 0 0,1-2 0,-1 0 0,1-1 0,0-1 0,18-2-3,-24 2-63,1-1 1,-1-1 0,1 0 0,-1-1 0,0 0-1,0-1 1,0 0 0,0-1 0,-1-1 0,0 0 0,0-1-1,0 0 1,1-2 62,-9 5-454,0 1 0,-1-1 0,1 1 0,-1-1 0,0 0 0,0 0 0,-1-1 0,1 1 0,-1 0-1,0-1 455,15-35-10946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7:57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7523,'0'0'1697,"0"0"-1040,0 0-625,0 0 1152,0 0 369,141 29-849,-61-17-144,10 3 17,3-1-321,-1-3-80,1-6-80,-10-1-48,-8-4-48,-15 0 16,-15 0 16,-15 0-32,-30 0-1137,0 0-4865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7:58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1 256 6083,'0'0'1673,"0"0"-876,0 0-527,0 0-177,0 0 14,7-22-62,25-71 3,-27 83-42,-1-1 1,2 2-1,-1-1 0,1 1 1,0-1-1,1 2 0,0-1 0,1 1 1,0 0-1,0 0 0,0 1 1,2 0-7,-2 0 10,-5 5-9,1 0 1,-1 0-1,1-1 1,0 2 0,-1-1-1,1 0 1,0 1-1,0 0 1,3-1-2,-5 2 1,0-1-1,0 1 1,0 0-1,0 0 1,0 0-1,0 0 1,0 0 0,0 0-1,0 0 1,0 0-1,0 1 1,-1-1-1,1 1 1,0-1-1,0 1 1,0 0-1,-1 0 1,1 0 0,0 0-1,-1 0 1,1 0-1,0 1 0,7 10 11,-1 1 0,0 0-1,-1 0 1,0 1 0,4 13-11,9 18 29,-6-19-4,-9-17 12,1 0 0,-1 1 0,-1-1 0,0 1 0,0 0 0,-1 0 0,0 0 0,-1 1-1,1 6-36,-8-16 718,-7-1-592,1 0 0,-1-1 1,0 0-1,1-1 0,-1 0 0,1-1 0,-4-1-126,-87-31 371,87 30-436,0 1 0,0 1 0,-1 0 0,1 2 0,-4-1 65,31 2-2388,0 0-1129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7:59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61 5811,'0'0'1056,"0"0"-560,0 0 225,0 0-241,-10 120-272,3-95-96,-1-10 0,3-1-80,0-3 48,5-11-64,0 0-16,0 0-1633,0 0-3281</inkml:trace>
  <inkml:trace contextRef="#ctx0" brushRef="#br0" timeOffset="1">35 61 3842,'-22'-27'1713,"29"23"-625,3-1 193,0 1-449,8 1-464,0 1-112,2-2-160,0 1-16,-5-1 0,0 4-16,-5-5-64,-5 5 0,-5 0-80,0 0-1680,0 0-3267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7:59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40 127 7123,'0'0'1121,"0"0"-801,0 0-304,0 0 64,0 0 48,0 0 0,55 11-64,-39-11-16,-1 0 16,-5 0-32,-5 0-32,-5 0-544,0 4-3730</inkml:trace>
  <inkml:trace contextRef="#ctx0" brushRef="#br0" timeOffset="1">40 127 5507,'-40'140'2273,"40"-138"-1137,0 0-656,0 0-448,13 1 224,12-3 49,2 0-129,3 0-48,-2 0-96,-3-5 16,0-8-48,-20 6-961,-2 2-5009</inkml:trace>
  <inkml:trace contextRef="#ctx0" brushRef="#br0" timeOffset="2">464 0 6003,'0'0'1681,"0"0"-1057,-40 145 848,15-89-319,5 1-625,2-8-288,11-8-192,4-12-16,3-29-32,0 0-4017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8:00.1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0 6595,'0'0'1105,"0"0"-865,0 0-64,-15 136-16,5-67 64,0 4 64,0 1-176,0-9-16,8-44-96,-1-10-4850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8:00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1825,'0'0'5939,"0"0"-4915,0 0-560,0 0-128,0 0 161,0 0 47,-7 92-272,7-58-48,0-5-96,0-6-16,0-5-112,0-7 32,0-2-32,0-4-16,0-5-1649,0 0-1520,0 0-817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8:01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 7812,'0'0'2238,"0"0"-1128,0 0-779,0 0 314,0 0 364,20-3-428,-2 0-478,12-3 160,0 2 1,-1 2 0,17 0-264,131 2 979,-173 0-956,0 0-1,0 1 0,0 0 1,0-1-1,0 1 0,0 0 1,0 1-1,0-1 1,-1 1-1,1 0 0,-1 0 1,1 0-1,-1 0 0,0 0 1,0 1-1,0 0 1,0-1-1,1 3-22,16 12 64,-4-12-2361,-14-5-2716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8:07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1 333 6899,'0'0'1550,"0"0"-563,0 0-493,0 0-19,0 0-256,4 0-201,0 0-4,0-1 1,-1 0-1,1-1 0,-1 1 1,1 0-1,-1-1 0,0 0 0,1 0 1,-1 0-1,0 0 0,0 0 1,0-1-1,-1 1 0,1-1 0,-1 0 1,1 0-1,-1 0 0,0 0 1,1-1-15,11-17 109,0-1 1,4-13-110,-7 15 21,41-75 153,-51 93 66,-1 2 640,0 25 537,0 284-1185,0-306-227,0 1 0,0-1 0,0 1 0,1-1 0,-1 0 0,1 1 0,0-1 1,0 0-1,0 0 0,0 1 0,1 0-5,-1-3-37,0 0 1,0 0 0,0 0 0,0 0 0,0 0-1,0 0 1,0 0 0,1 0 0,-1-1 0,0 1-1,0 0 1,1-1 0,-1 1 0,1-1 0,-1 1-1,0-1 1,1 0 0,-1 0 0,1 1 0,-1-1-1,1 0 1,-1 0 0,1 0 0,-1-1 0,0 1-1,2 0 37,-1-1-164,0 1-1,0-1 0,0 0 0,0 0 0,0 0 1,0 0-1,0 0 0,-1 0 0,1 0 1,0 0-1,-1-1 0,1 1 0,0-1 0,-1 1 1,0-1-1,1 0 0,-1 1 0,0-1 0,0 0 1,0-1 164,20-46-1860,-14 29 1023,16-39-1513,2-5-748,18-31 3098,-40 93 4197,0 9-2097,1 23-1663,3 8-255,-6-35-161,0 0 1,1 0 0,-1 0 0,1 0 0,0 0 0,0-1 0,0 1-1,1-1 1,-1 1 0,0-1 0,1 0 0,0 0 0,-1 0 0,1 0-1,0 0 1,0-1 0,0 1 0,1-1-22,-2 0 2,0 0 1,1 0-1,-1-1 0,0 0 1,1 1-1,-1-1 0,0 0 1,1 0-1,-1 0 0,0 0 0,1 0 1,-1-1-1,0 1 0,1-1 1,-1 0-1,0 1 0,0-1 1,1 0-1,-1 0 0,0 0 1,0-1-1,0 1 0,-1 0 1,1-1-1,0 0 0,1-1-2,3-4 13,0 0 1,-1-1-1,0 0 0,-1 0 0,0-1 0,0 1 1,0-1-1,-1 0 0,-1 0 0,1 0 0,-1 0 0,-1-3-13,4-20 57,-2 0 0,-2-32-57,-1 63 56,0 0 0,0-1 0,-1 1 1,1 0-1,0 0 0,-1-1 0,1 1 0,-1 0 0,1 0 0,-1 0 0,0 0 0,1 0 0,-1 0 0,0 0 0,0 0 0,0 0 0,1 0 0,-1 0 1,0 0-1,0 0 0,-1 1 0,1-1 0,0 0 0,0 1 0,0-1 0,0 1 0,-1-1 0,1 1 0,0 0 0,0-1 0,-1 1 0,0 0-56,-7-1 474,-1 0-1,1 0 0,-1 1 1,-3 0-474,0 1 109,12-1-128,0 1 1,0 0-1,1-1 1,-1 1-1,0 0 1,1 0 0,-1-1-1,0 1 1,1 0-1,-1 0 1,1 0-1,0 0 1,-1 0-1,1 0 1,0 0-1,-1 0 1,1 0 0,0 0-1,0 0 1,0 0-1,0 0 1,0 0-1,0 0 1,0 0-1,0 0 1,0 0-1,1 0 1,-1 0 0,0 0-1,1 0 1,-1 0-1,1 0 1,-1 0-1,1 0 1,-1-1-1,1 2 19,1-1-438,1 1 0,-1-1 0,0 0-1,1 0 1,-1 0 0,1 0-1,0 0 1,-1 0 0,1-1-1,-1 0 1,1 1 0,0-1 0,-1 0-1,3 0 439,10 0-4471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6:18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8804,'0'0'1425,"0"0"-1281,0 0-16,0 0 1104,0 0-31,166 27-625,-116-22-464,-2 4-48,-6-9-16,-2 2 16,-7 0-32,-11 5-32,-11 7-1424,-11-3-3058,0 2-705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9:31:28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2113,'0'0'2561,"0"0"-2561,0 0-1088,0 0-1762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6:18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 10117,'0'0'1408,"0"0"-735,0 0-657,0 0-16,0 0 128,128 18 48,-48-38-48,2 2-128,-4 6-16,-53 12-4210,-10 0-3602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8:37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445 1 6531,'0'0'710,"0"0"79,0 0 1207,0 0 125,0 0-902,1 0-549,2 1-504,-5 6-73,-22 33-36,-2-1 1,-15 17-58,8-11 13,-47 60 34,31-43-32,4 1 1,-27 50-16,60-91-1,1 0 0,1 1 0,1 0 0,1 0-1,1 1 1,2 0 0,0 0 0,1 1 0,1 0-1,1 15 2,2-34-1,0 0 0,0 1 0,1-1 0,0 0 0,0 0 0,0 0 0,1 0 0,0 0 0,0 0 0,0 0 0,1-1 0,0 1-1,0-1 1,0 1 0,1-1 0,0 0 0,0-1 0,0 1 0,0-1 0,1 0 0,0 0 0,0 0 0,0 0 0,0-1 0,2 1 1,5 3 2,1 0 1,-1-1 0,1-1-1,0 0 1,0-1 0,0 0-1,1-1 1,13 1-3,15 0 1,0-2 0,12-2-1,-25 0-2,-20 0-36,-1 1 0,1-2 0,-1 0 1,1 0-1,0 0 0,-1-1 0,0 0 0,0-1 0,1 0 1,-1 0-1,0-1 38,-7 3-127,0 1 0,0-1 0,0 0 1,0 0-1,0 0 0,0 1 0,0-1 0,0 0 1,0-1-1,-1 1 0,1 0 0,0 0 0,-1 0 1,1 0-1,-1 0 0,1-1 0,-1 1 127,3-15-3844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0:58:38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440 19 6835,'0'0'1057,"0"0"-652,0 0 33,0 0-11,5-4-187,-3 1-262,12-8 348,-10 16 49,-4 12 90,-1-11-393,0 0-1,0-1 0,-1 1 1,0-1-1,0 0 0,0 1 1,0-1-1,-1 0 0,0 0 1,0 0-1,-3 2-71,-7 9 11,-1 0 0,-10 8-11,12-12 47,-39 34-27,-1-2 0,-44 27-20,-52 42 59,146-112-53,0 1 0,0 0 0,0 0 0,0 0 0,0 1 0,0-1 0,0 0 0,1 1 0,-1-1 0,1 1 1,0-1-1,0 1 0,0 0 0,0-1 0,0 1 0,0 1-6,1-2 4,0 0 0,0 1 0,1-1 0,-1 0 0,1 0 0,-1 0 0,1 0 0,0 0 1,-1 0-1,1 0 0,0 0 0,1 0 0,-1 0 0,0-1 0,0 1 0,1 0 0,-1-1 0,1 1 0,-1-1 0,1 1 0,0-1 0,0 1-4,19 12 53,-1 0-1,2-1 0,0-1 1,0-2-1,1 0 0,0-1 1,5 0-53,58 16 585,34 2-585,-22-4 134,-83-20-131,42 12 141,21 8-144,-66-19-6,1 1-1,-1 0 1,-1 1 0,1 1-1,-1-1 1,0 2 0,0-1-1,7 8 7,-18-14-87,1-1 0,0 1 0,0 0 0,-1-1 1,1 1-1,-1 0 0,1 0 0,-1 0 0,1-1 0,-1 1 0,1 0 0,-1 0 0,0 0 0,1 0 0,-1 0 0,0 0 0,0 0 87,1 10-4906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95609-F985-4AA9-BB27-AF208419E314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63F66-9F41-4C26-93D9-5C12C9D3A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9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gradFill flip="none" rotWithShape="1">
          <a:gsLst>
            <a:gs pos="0">
              <a:schemeClr val="accent5">
                <a:lumMod val="52000"/>
              </a:schemeClr>
            </a:gs>
            <a:gs pos="90000">
              <a:schemeClr val="accent5">
                <a:lumMod val="3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186A2-924A-4DDF-B3FD-37C0658C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0CA1E1-B1CB-4AA6-A782-0E8AEB6A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1E934-FFE0-4BF0-B562-44AD8BBB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A67307-ABD5-458D-ADCA-841E317DFC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16125" y="2479675"/>
            <a:ext cx="8159750" cy="1898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700" spc="1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7270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E8C5-DC4B-417D-BF68-53644B9C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9E6087-C5F2-431C-8C53-118EF846E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9EC7C-AB7C-4902-BB52-AC336856A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5A931-195B-4A3D-BF8E-0E9A2A3F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99E5A-459B-4814-B785-BA8A3F48D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7E5E0-085E-4F92-ADB5-031B7DD3E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88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AAEB-590E-4EB7-B699-B26DFA9A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98635-C5E3-4C0E-BA10-885CB3C11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F4F03-D925-43D7-A7FC-6BB467408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3D1B2-18E9-4BC7-8BDA-D974B8B69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65C01-F4D7-4241-973A-4324DCC9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50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44C146-3EBF-48E7-A098-D6F59CDE8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21899-F200-4AA7-A5EA-F82962FFD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D2F3C-8BD8-409B-9A11-4BEB40858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491D6-9E2A-450A-B877-74B6068CC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5AF34-BAE5-4EF8-B389-C95FBC20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2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41B16-F89C-48C6-AB48-531DCE4A7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99E33-99B6-409B-A017-0F20AE727188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9B5CE-B92D-45CD-8E03-CF36D756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71EF4-6458-4BB1-B7D6-18ED312C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3BAB-9DCB-4FB5-906E-4669D3C1930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899C31-A133-49C4-9923-CCB59ECA3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5884" y="156403"/>
            <a:ext cx="11668125" cy="549275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6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228600" lvl="0" indent="-22860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03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3817A-CDBD-4A9A-A423-E8A870214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AEE38-3A45-4F98-83B3-A63F838D4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67427-0DE8-4790-98B3-69902CAA3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03999-D3BA-4769-81FA-DA4FC369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D1BF0-C14D-48BA-9E3C-B2AB179B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18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41B16-F89C-48C6-AB48-531DCE4A7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9B5CE-B92D-45CD-8E03-CF36D756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71EF4-6458-4BB1-B7D6-18ED312C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899C31-A133-49C4-9923-CCB59ECA3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539" y="166342"/>
            <a:ext cx="11628784" cy="549275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6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3454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CC6E-9847-4DD4-B56B-A1BE1427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056C6-C55B-4D4F-BF68-16A975690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2611A-FBC0-4FC0-B332-93AC49E8D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E415-4799-44C1-86EC-7E9C8C69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9D7F3-7D14-4FC7-AFD9-6ACA6632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10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5AA0-2FD0-4FBD-AA73-5A9BCD61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21323-41A3-4D2C-96B6-28AAF28D3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08BB5-115B-4F81-A1BA-019C6280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E9DF7-94B1-46FF-899A-BC285CDD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A8811-DBD7-4618-AF00-ED340506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22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45A3-46DF-4022-B975-CE3A9CEB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8276F-CA06-4D71-A38D-15984A1046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E08F0-4A7E-49EC-9DB7-C1EA290D5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4C63A-4D25-4AE2-A78B-EC3067FFE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979D6-88E4-4CC3-9EE4-3607A63C1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DF1D4-34B1-47B9-A586-E90DB080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8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94C5D-6029-4983-94F6-67E0DC31D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728DC-61C1-41CB-90BD-7CF7F3FB4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8FFEA-79CB-4377-B6E2-DAD6B1C19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AF32F8-3753-420A-AC72-9FE533144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5E5EB8-F00A-47D0-BD5A-1525D7093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04AB1B-2F61-4C5A-85FE-7F0C3A895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C9B941-1E3F-409F-8E14-9A0E9517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57CEF-B6EB-4A89-9DCE-BC9FB18CE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4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22EC0B-A3A4-46F9-A1AC-610CEF541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5D43D-433E-4F88-A22A-7F275B87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305B8-10F0-4F5A-AC1C-603CD40BB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79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B375B-9599-4F88-9793-211B4E02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94E8E-FB98-4424-BC34-70FBD8845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9E2BA8-959F-4FAD-8E9A-F035C9B95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F75DE-A10D-41A1-A244-314A24F29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A32D7-5CA7-4819-AF5A-30A51BB9B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4DEB8-9DB4-4A6C-8DB3-32313D9E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20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45E2B0-131C-41B4-A08F-A1451F68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5301F-D074-426B-A571-C431128BE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F8A6C-121D-4DFB-9C37-B822CBB45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B2CFF2B8-3311-4D00-9F53-2719FD0FE6CC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DA7BB-8C03-41C2-94C8-FE4342B8D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1CA44-39E9-4D0E-AAB0-1DA6AB882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7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8.png"/><Relationship Id="rId21" Type="http://schemas.openxmlformats.org/officeDocument/2006/relationships/customXml" Target="../ink/ink313.xml"/><Relationship Id="rId42" Type="http://schemas.openxmlformats.org/officeDocument/2006/relationships/image" Target="../media/image286.png"/><Relationship Id="rId47" Type="http://schemas.openxmlformats.org/officeDocument/2006/relationships/customXml" Target="../ink/ink326.xml"/><Relationship Id="rId63" Type="http://schemas.openxmlformats.org/officeDocument/2006/relationships/customXml" Target="../ink/ink334.xml"/><Relationship Id="rId68" Type="http://schemas.openxmlformats.org/officeDocument/2006/relationships/image" Target="../media/image299.png"/><Relationship Id="rId84" Type="http://schemas.openxmlformats.org/officeDocument/2006/relationships/image" Target="../media/image307.png"/><Relationship Id="rId89" Type="http://schemas.openxmlformats.org/officeDocument/2006/relationships/customXml" Target="../ink/ink347.xml"/><Relationship Id="rId16" Type="http://schemas.openxmlformats.org/officeDocument/2006/relationships/image" Target="../media/image273.png"/><Relationship Id="rId11" Type="http://schemas.openxmlformats.org/officeDocument/2006/relationships/customXml" Target="../ink/ink308.xml"/><Relationship Id="rId32" Type="http://schemas.openxmlformats.org/officeDocument/2006/relationships/image" Target="../media/image281.png"/><Relationship Id="rId37" Type="http://schemas.openxmlformats.org/officeDocument/2006/relationships/customXml" Target="../ink/ink321.xml"/><Relationship Id="rId53" Type="http://schemas.openxmlformats.org/officeDocument/2006/relationships/customXml" Target="../ink/ink329.xml"/><Relationship Id="rId58" Type="http://schemas.openxmlformats.org/officeDocument/2006/relationships/image" Target="../media/image294.png"/><Relationship Id="rId74" Type="http://schemas.openxmlformats.org/officeDocument/2006/relationships/image" Target="../media/image302.png"/><Relationship Id="rId79" Type="http://schemas.openxmlformats.org/officeDocument/2006/relationships/customXml" Target="../ink/ink342.xml"/><Relationship Id="rId102" Type="http://schemas.openxmlformats.org/officeDocument/2006/relationships/image" Target="../media/image315.png"/><Relationship Id="rId5" Type="http://schemas.openxmlformats.org/officeDocument/2006/relationships/customXml" Target="../ink/ink305.xml"/><Relationship Id="rId90" Type="http://schemas.openxmlformats.org/officeDocument/2006/relationships/image" Target="../media/image310.png"/><Relationship Id="rId95" Type="http://schemas.openxmlformats.org/officeDocument/2006/relationships/customXml" Target="../ink/ink350.xml"/><Relationship Id="rId22" Type="http://schemas.openxmlformats.org/officeDocument/2006/relationships/image" Target="../media/image276.png"/><Relationship Id="rId27" Type="http://schemas.openxmlformats.org/officeDocument/2006/relationships/customXml" Target="../ink/ink316.xml"/><Relationship Id="rId43" Type="http://schemas.openxmlformats.org/officeDocument/2006/relationships/customXml" Target="../ink/ink324.xml"/><Relationship Id="rId48" Type="http://schemas.openxmlformats.org/officeDocument/2006/relationships/image" Target="../media/image289.png"/><Relationship Id="rId64" Type="http://schemas.openxmlformats.org/officeDocument/2006/relationships/image" Target="../media/image297.png"/><Relationship Id="rId69" Type="http://schemas.openxmlformats.org/officeDocument/2006/relationships/customXml" Target="../ink/ink337.xml"/><Relationship Id="rId80" Type="http://schemas.openxmlformats.org/officeDocument/2006/relationships/image" Target="../media/image305.png"/><Relationship Id="rId85" Type="http://schemas.openxmlformats.org/officeDocument/2006/relationships/customXml" Target="../ink/ink345.xml"/><Relationship Id="rId12" Type="http://schemas.openxmlformats.org/officeDocument/2006/relationships/image" Target="../media/image271.png"/><Relationship Id="rId17" Type="http://schemas.openxmlformats.org/officeDocument/2006/relationships/customXml" Target="../ink/ink311.xml"/><Relationship Id="rId25" Type="http://schemas.openxmlformats.org/officeDocument/2006/relationships/customXml" Target="../ink/ink315.xml"/><Relationship Id="rId33" Type="http://schemas.openxmlformats.org/officeDocument/2006/relationships/customXml" Target="../ink/ink319.xml"/><Relationship Id="rId38" Type="http://schemas.openxmlformats.org/officeDocument/2006/relationships/image" Target="../media/image284.png"/><Relationship Id="rId46" Type="http://schemas.openxmlformats.org/officeDocument/2006/relationships/image" Target="../media/image288.png"/><Relationship Id="rId59" Type="http://schemas.openxmlformats.org/officeDocument/2006/relationships/customXml" Target="../ink/ink332.xml"/><Relationship Id="rId67" Type="http://schemas.openxmlformats.org/officeDocument/2006/relationships/customXml" Target="../ink/ink336.xml"/><Relationship Id="rId20" Type="http://schemas.openxmlformats.org/officeDocument/2006/relationships/image" Target="../media/image275.png"/><Relationship Id="rId41" Type="http://schemas.openxmlformats.org/officeDocument/2006/relationships/customXml" Target="../ink/ink323.xml"/><Relationship Id="rId54" Type="http://schemas.openxmlformats.org/officeDocument/2006/relationships/image" Target="../media/image292.png"/><Relationship Id="rId62" Type="http://schemas.openxmlformats.org/officeDocument/2006/relationships/image" Target="../media/image296.png"/><Relationship Id="rId70" Type="http://schemas.openxmlformats.org/officeDocument/2006/relationships/image" Target="../media/image300.png"/><Relationship Id="rId75" Type="http://schemas.openxmlformats.org/officeDocument/2006/relationships/customXml" Target="../ink/ink340.xml"/><Relationship Id="rId83" Type="http://schemas.openxmlformats.org/officeDocument/2006/relationships/customXml" Target="../ink/ink344.xml"/><Relationship Id="rId88" Type="http://schemas.openxmlformats.org/officeDocument/2006/relationships/image" Target="../media/image309.png"/><Relationship Id="rId91" Type="http://schemas.openxmlformats.org/officeDocument/2006/relationships/customXml" Target="../ink/ink348.xml"/><Relationship Id="rId96" Type="http://schemas.openxmlformats.org/officeDocument/2006/relationships/image" Target="../media/image3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8.png"/><Relationship Id="rId15" Type="http://schemas.openxmlformats.org/officeDocument/2006/relationships/customXml" Target="../ink/ink310.xml"/><Relationship Id="rId23" Type="http://schemas.openxmlformats.org/officeDocument/2006/relationships/customXml" Target="../ink/ink314.xml"/><Relationship Id="rId28" Type="http://schemas.openxmlformats.org/officeDocument/2006/relationships/image" Target="../media/image279.png"/><Relationship Id="rId36" Type="http://schemas.openxmlformats.org/officeDocument/2006/relationships/image" Target="../media/image283.png"/><Relationship Id="rId49" Type="http://schemas.openxmlformats.org/officeDocument/2006/relationships/customXml" Target="../ink/ink327.xml"/><Relationship Id="rId57" Type="http://schemas.openxmlformats.org/officeDocument/2006/relationships/customXml" Target="../ink/ink331.xml"/><Relationship Id="rId10" Type="http://schemas.openxmlformats.org/officeDocument/2006/relationships/image" Target="../media/image270.png"/><Relationship Id="rId31" Type="http://schemas.openxmlformats.org/officeDocument/2006/relationships/customXml" Target="../ink/ink318.xml"/><Relationship Id="rId44" Type="http://schemas.openxmlformats.org/officeDocument/2006/relationships/image" Target="../media/image287.png"/><Relationship Id="rId52" Type="http://schemas.openxmlformats.org/officeDocument/2006/relationships/image" Target="../media/image291.png"/><Relationship Id="rId60" Type="http://schemas.openxmlformats.org/officeDocument/2006/relationships/image" Target="../media/image295.png"/><Relationship Id="rId65" Type="http://schemas.openxmlformats.org/officeDocument/2006/relationships/customXml" Target="../ink/ink335.xml"/><Relationship Id="rId73" Type="http://schemas.openxmlformats.org/officeDocument/2006/relationships/customXml" Target="../ink/ink339.xml"/><Relationship Id="rId78" Type="http://schemas.openxmlformats.org/officeDocument/2006/relationships/image" Target="../media/image304.png"/><Relationship Id="rId81" Type="http://schemas.openxmlformats.org/officeDocument/2006/relationships/customXml" Target="../ink/ink343.xml"/><Relationship Id="rId86" Type="http://schemas.openxmlformats.org/officeDocument/2006/relationships/image" Target="../media/image308.png"/><Relationship Id="rId94" Type="http://schemas.openxmlformats.org/officeDocument/2006/relationships/image" Target="../media/image311.png"/><Relationship Id="rId99" Type="http://schemas.openxmlformats.org/officeDocument/2006/relationships/customXml" Target="../ink/ink352.xml"/><Relationship Id="rId101" Type="http://schemas.openxmlformats.org/officeDocument/2006/relationships/customXml" Target="../ink/ink353.xml"/><Relationship Id="rId4" Type="http://schemas.openxmlformats.org/officeDocument/2006/relationships/image" Target="../media/image267.png"/><Relationship Id="rId9" Type="http://schemas.openxmlformats.org/officeDocument/2006/relationships/customXml" Target="../ink/ink307.xml"/><Relationship Id="rId13" Type="http://schemas.openxmlformats.org/officeDocument/2006/relationships/customXml" Target="../ink/ink309.xml"/><Relationship Id="rId18" Type="http://schemas.openxmlformats.org/officeDocument/2006/relationships/image" Target="../media/image274.png"/><Relationship Id="rId39" Type="http://schemas.openxmlformats.org/officeDocument/2006/relationships/customXml" Target="../ink/ink322.xml"/><Relationship Id="rId34" Type="http://schemas.openxmlformats.org/officeDocument/2006/relationships/image" Target="../media/image282.png"/><Relationship Id="rId50" Type="http://schemas.openxmlformats.org/officeDocument/2006/relationships/image" Target="../media/image290.png"/><Relationship Id="rId55" Type="http://schemas.openxmlformats.org/officeDocument/2006/relationships/customXml" Target="../ink/ink330.xml"/><Relationship Id="rId76" Type="http://schemas.openxmlformats.org/officeDocument/2006/relationships/image" Target="../media/image303.png"/><Relationship Id="rId97" Type="http://schemas.openxmlformats.org/officeDocument/2006/relationships/customXml" Target="../ink/ink351.xml"/><Relationship Id="rId7" Type="http://schemas.openxmlformats.org/officeDocument/2006/relationships/customXml" Target="../ink/ink306.xml"/><Relationship Id="rId71" Type="http://schemas.openxmlformats.org/officeDocument/2006/relationships/customXml" Target="../ink/ink338.xml"/><Relationship Id="rId92" Type="http://schemas.openxmlformats.org/officeDocument/2006/relationships/image" Target="../media/image23.png"/><Relationship Id="rId2" Type="http://schemas.openxmlformats.org/officeDocument/2006/relationships/image" Target="../media/image199.png"/><Relationship Id="rId29" Type="http://schemas.openxmlformats.org/officeDocument/2006/relationships/customXml" Target="../ink/ink317.xml"/><Relationship Id="rId24" Type="http://schemas.openxmlformats.org/officeDocument/2006/relationships/image" Target="../media/image277.png"/><Relationship Id="rId40" Type="http://schemas.openxmlformats.org/officeDocument/2006/relationships/image" Target="../media/image285.png"/><Relationship Id="rId45" Type="http://schemas.openxmlformats.org/officeDocument/2006/relationships/customXml" Target="../ink/ink325.xml"/><Relationship Id="rId66" Type="http://schemas.openxmlformats.org/officeDocument/2006/relationships/image" Target="../media/image298.png"/><Relationship Id="rId87" Type="http://schemas.openxmlformats.org/officeDocument/2006/relationships/customXml" Target="../ink/ink346.xml"/><Relationship Id="rId61" Type="http://schemas.openxmlformats.org/officeDocument/2006/relationships/customXml" Target="../ink/ink333.xml"/><Relationship Id="rId82" Type="http://schemas.openxmlformats.org/officeDocument/2006/relationships/image" Target="../media/image306.png"/><Relationship Id="rId19" Type="http://schemas.openxmlformats.org/officeDocument/2006/relationships/customXml" Target="../ink/ink312.xml"/><Relationship Id="rId14" Type="http://schemas.openxmlformats.org/officeDocument/2006/relationships/image" Target="../media/image272.png"/><Relationship Id="rId30" Type="http://schemas.openxmlformats.org/officeDocument/2006/relationships/image" Target="../media/image280.png"/><Relationship Id="rId35" Type="http://schemas.openxmlformats.org/officeDocument/2006/relationships/customXml" Target="../ink/ink320.xml"/><Relationship Id="rId56" Type="http://schemas.openxmlformats.org/officeDocument/2006/relationships/image" Target="../media/image293.png"/><Relationship Id="rId77" Type="http://schemas.openxmlformats.org/officeDocument/2006/relationships/customXml" Target="../ink/ink341.xml"/><Relationship Id="rId100" Type="http://schemas.openxmlformats.org/officeDocument/2006/relationships/image" Target="../media/image314.png"/><Relationship Id="rId8" Type="http://schemas.openxmlformats.org/officeDocument/2006/relationships/image" Target="../media/image269.png"/><Relationship Id="rId51" Type="http://schemas.openxmlformats.org/officeDocument/2006/relationships/customXml" Target="../ink/ink328.xml"/><Relationship Id="rId72" Type="http://schemas.openxmlformats.org/officeDocument/2006/relationships/image" Target="../media/image301.png"/><Relationship Id="rId93" Type="http://schemas.openxmlformats.org/officeDocument/2006/relationships/customXml" Target="../ink/ink349.xml"/><Relationship Id="rId98" Type="http://schemas.openxmlformats.org/officeDocument/2006/relationships/image" Target="../media/image313.png"/><Relationship Id="rId3" Type="http://schemas.openxmlformats.org/officeDocument/2006/relationships/customXml" Target="../ink/ink304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0.png"/><Relationship Id="rId18" Type="http://schemas.openxmlformats.org/officeDocument/2006/relationships/customXml" Target="../ink/ink361.xml"/><Relationship Id="rId26" Type="http://schemas.openxmlformats.org/officeDocument/2006/relationships/customXml" Target="../ink/ink365.xml"/><Relationship Id="rId39" Type="http://schemas.openxmlformats.org/officeDocument/2006/relationships/image" Target="../media/image333.png"/><Relationship Id="rId21" Type="http://schemas.openxmlformats.org/officeDocument/2006/relationships/image" Target="../media/image324.png"/><Relationship Id="rId34" Type="http://schemas.openxmlformats.org/officeDocument/2006/relationships/customXml" Target="../ink/ink369.xml"/><Relationship Id="rId42" Type="http://schemas.openxmlformats.org/officeDocument/2006/relationships/customXml" Target="../ink/ink373.xml"/><Relationship Id="rId47" Type="http://schemas.openxmlformats.org/officeDocument/2006/relationships/image" Target="../media/image337.png"/><Relationship Id="rId50" Type="http://schemas.openxmlformats.org/officeDocument/2006/relationships/customXml" Target="../ink/ink377.xml"/><Relationship Id="rId55" Type="http://schemas.openxmlformats.org/officeDocument/2006/relationships/image" Target="../media/image341.png"/><Relationship Id="rId7" Type="http://schemas.openxmlformats.org/officeDocument/2006/relationships/image" Target="../media/image317.png"/><Relationship Id="rId2" Type="http://schemas.openxmlformats.org/officeDocument/2006/relationships/image" Target="../media/image170.png"/><Relationship Id="rId16" Type="http://schemas.openxmlformats.org/officeDocument/2006/relationships/customXml" Target="../ink/ink360.xml"/><Relationship Id="rId29" Type="http://schemas.openxmlformats.org/officeDocument/2006/relationships/image" Target="../media/image328.png"/><Relationship Id="rId11" Type="http://schemas.openxmlformats.org/officeDocument/2006/relationships/image" Target="../media/image319.png"/><Relationship Id="rId24" Type="http://schemas.openxmlformats.org/officeDocument/2006/relationships/customXml" Target="../ink/ink364.xml"/><Relationship Id="rId32" Type="http://schemas.openxmlformats.org/officeDocument/2006/relationships/customXml" Target="../ink/ink368.xml"/><Relationship Id="rId37" Type="http://schemas.openxmlformats.org/officeDocument/2006/relationships/image" Target="../media/image332.png"/><Relationship Id="rId40" Type="http://schemas.openxmlformats.org/officeDocument/2006/relationships/customXml" Target="../ink/ink372.xml"/><Relationship Id="rId45" Type="http://schemas.openxmlformats.org/officeDocument/2006/relationships/image" Target="../media/image336.png"/><Relationship Id="rId53" Type="http://schemas.openxmlformats.org/officeDocument/2006/relationships/image" Target="../media/image340.png"/><Relationship Id="rId58" Type="http://schemas.openxmlformats.org/officeDocument/2006/relationships/customXml" Target="../ink/ink381.xml"/><Relationship Id="rId5" Type="http://schemas.openxmlformats.org/officeDocument/2006/relationships/image" Target="../media/image316.png"/><Relationship Id="rId61" Type="http://schemas.openxmlformats.org/officeDocument/2006/relationships/image" Target="../media/image344.png"/><Relationship Id="rId19" Type="http://schemas.openxmlformats.org/officeDocument/2006/relationships/image" Target="../media/image323.png"/><Relationship Id="rId14" Type="http://schemas.openxmlformats.org/officeDocument/2006/relationships/customXml" Target="../ink/ink359.xml"/><Relationship Id="rId22" Type="http://schemas.openxmlformats.org/officeDocument/2006/relationships/customXml" Target="../ink/ink363.xml"/><Relationship Id="rId27" Type="http://schemas.openxmlformats.org/officeDocument/2006/relationships/image" Target="../media/image327.png"/><Relationship Id="rId30" Type="http://schemas.openxmlformats.org/officeDocument/2006/relationships/customXml" Target="../ink/ink367.xml"/><Relationship Id="rId35" Type="http://schemas.openxmlformats.org/officeDocument/2006/relationships/image" Target="../media/image331.png"/><Relationship Id="rId43" Type="http://schemas.openxmlformats.org/officeDocument/2006/relationships/image" Target="../media/image335.png"/><Relationship Id="rId48" Type="http://schemas.openxmlformats.org/officeDocument/2006/relationships/customXml" Target="../ink/ink376.xml"/><Relationship Id="rId56" Type="http://schemas.openxmlformats.org/officeDocument/2006/relationships/customXml" Target="../ink/ink380.xml"/><Relationship Id="rId8" Type="http://schemas.openxmlformats.org/officeDocument/2006/relationships/customXml" Target="../ink/ink356.xml"/><Relationship Id="rId51" Type="http://schemas.openxmlformats.org/officeDocument/2006/relationships/image" Target="../media/image339.png"/><Relationship Id="rId3" Type="http://schemas.microsoft.com/office/2007/relationships/hdphoto" Target="../media/hdphoto1.wdp"/><Relationship Id="rId12" Type="http://schemas.openxmlformats.org/officeDocument/2006/relationships/customXml" Target="../ink/ink358.xml"/><Relationship Id="rId17" Type="http://schemas.openxmlformats.org/officeDocument/2006/relationships/image" Target="../media/image322.png"/><Relationship Id="rId25" Type="http://schemas.openxmlformats.org/officeDocument/2006/relationships/image" Target="../media/image326.png"/><Relationship Id="rId33" Type="http://schemas.openxmlformats.org/officeDocument/2006/relationships/image" Target="../media/image330.png"/><Relationship Id="rId38" Type="http://schemas.openxmlformats.org/officeDocument/2006/relationships/customXml" Target="../ink/ink371.xml"/><Relationship Id="rId46" Type="http://schemas.openxmlformats.org/officeDocument/2006/relationships/customXml" Target="../ink/ink375.xml"/><Relationship Id="rId59" Type="http://schemas.openxmlformats.org/officeDocument/2006/relationships/image" Target="../media/image343.png"/><Relationship Id="rId20" Type="http://schemas.openxmlformats.org/officeDocument/2006/relationships/customXml" Target="../ink/ink362.xml"/><Relationship Id="rId41" Type="http://schemas.openxmlformats.org/officeDocument/2006/relationships/image" Target="../media/image334.png"/><Relationship Id="rId54" Type="http://schemas.openxmlformats.org/officeDocument/2006/relationships/customXml" Target="../ink/ink37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55.xml"/><Relationship Id="rId15" Type="http://schemas.openxmlformats.org/officeDocument/2006/relationships/image" Target="../media/image321.png"/><Relationship Id="rId23" Type="http://schemas.openxmlformats.org/officeDocument/2006/relationships/image" Target="../media/image325.png"/><Relationship Id="rId28" Type="http://schemas.openxmlformats.org/officeDocument/2006/relationships/customXml" Target="../ink/ink366.xml"/><Relationship Id="rId36" Type="http://schemas.openxmlformats.org/officeDocument/2006/relationships/customXml" Target="../ink/ink370.xml"/><Relationship Id="rId49" Type="http://schemas.openxmlformats.org/officeDocument/2006/relationships/image" Target="../media/image338.png"/><Relationship Id="rId57" Type="http://schemas.openxmlformats.org/officeDocument/2006/relationships/image" Target="../media/image342.png"/><Relationship Id="rId10" Type="http://schemas.openxmlformats.org/officeDocument/2006/relationships/customXml" Target="../ink/ink357.xml"/><Relationship Id="rId31" Type="http://schemas.openxmlformats.org/officeDocument/2006/relationships/image" Target="../media/image329.png"/><Relationship Id="rId44" Type="http://schemas.openxmlformats.org/officeDocument/2006/relationships/customXml" Target="../ink/ink374.xml"/><Relationship Id="rId52" Type="http://schemas.openxmlformats.org/officeDocument/2006/relationships/customXml" Target="../ink/ink378.xml"/><Relationship Id="rId60" Type="http://schemas.openxmlformats.org/officeDocument/2006/relationships/customXml" Target="../ink/ink382.xml"/><Relationship Id="rId4" Type="http://schemas.openxmlformats.org/officeDocument/2006/relationships/customXml" Target="../ink/ink354.xml"/><Relationship Id="rId9" Type="http://schemas.openxmlformats.org/officeDocument/2006/relationships/image" Target="../media/image318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40.xml"/><Relationship Id="rId21" Type="http://schemas.openxmlformats.org/officeDocument/2006/relationships/customXml" Target="../ink/ink392.xml"/><Relationship Id="rId42" Type="http://schemas.openxmlformats.org/officeDocument/2006/relationships/image" Target="../media/image365.png"/><Relationship Id="rId63" Type="http://schemas.openxmlformats.org/officeDocument/2006/relationships/customXml" Target="../ink/ink413.xml"/><Relationship Id="rId84" Type="http://schemas.openxmlformats.org/officeDocument/2006/relationships/image" Target="../media/image386.png"/><Relationship Id="rId16" Type="http://schemas.openxmlformats.org/officeDocument/2006/relationships/image" Target="../media/image352.png"/><Relationship Id="rId107" Type="http://schemas.openxmlformats.org/officeDocument/2006/relationships/customXml" Target="../ink/ink435.xml"/><Relationship Id="rId11" Type="http://schemas.openxmlformats.org/officeDocument/2006/relationships/customXml" Target="../ink/ink387.xml"/><Relationship Id="rId32" Type="http://schemas.openxmlformats.org/officeDocument/2006/relationships/image" Target="../media/image360.png"/><Relationship Id="rId37" Type="http://schemas.openxmlformats.org/officeDocument/2006/relationships/customXml" Target="../ink/ink400.xml"/><Relationship Id="rId53" Type="http://schemas.openxmlformats.org/officeDocument/2006/relationships/customXml" Target="../ink/ink408.xml"/><Relationship Id="rId58" Type="http://schemas.openxmlformats.org/officeDocument/2006/relationships/image" Target="../media/image373.png"/><Relationship Id="rId74" Type="http://schemas.openxmlformats.org/officeDocument/2006/relationships/image" Target="../media/image381.png"/><Relationship Id="rId79" Type="http://schemas.openxmlformats.org/officeDocument/2006/relationships/customXml" Target="../ink/ink421.xml"/><Relationship Id="rId102" Type="http://schemas.openxmlformats.org/officeDocument/2006/relationships/image" Target="../media/image395.png"/><Relationship Id="rId123" Type="http://schemas.openxmlformats.org/officeDocument/2006/relationships/customXml" Target="../ink/ink443.xml"/><Relationship Id="rId128" Type="http://schemas.openxmlformats.org/officeDocument/2006/relationships/image" Target="../media/image408.png"/><Relationship Id="rId5" Type="http://schemas.openxmlformats.org/officeDocument/2006/relationships/customXml" Target="../ink/ink384.xml"/><Relationship Id="rId90" Type="http://schemas.openxmlformats.org/officeDocument/2006/relationships/image" Target="../media/image389.png"/><Relationship Id="rId95" Type="http://schemas.openxmlformats.org/officeDocument/2006/relationships/customXml" Target="../ink/ink429.xml"/><Relationship Id="rId22" Type="http://schemas.openxmlformats.org/officeDocument/2006/relationships/image" Target="../media/image355.png"/><Relationship Id="rId27" Type="http://schemas.openxmlformats.org/officeDocument/2006/relationships/customXml" Target="../ink/ink395.xml"/><Relationship Id="rId43" Type="http://schemas.openxmlformats.org/officeDocument/2006/relationships/customXml" Target="../ink/ink403.xml"/><Relationship Id="rId48" Type="http://schemas.openxmlformats.org/officeDocument/2006/relationships/image" Target="../media/image368.png"/><Relationship Id="rId64" Type="http://schemas.openxmlformats.org/officeDocument/2006/relationships/image" Target="../media/image376.png"/><Relationship Id="rId69" Type="http://schemas.openxmlformats.org/officeDocument/2006/relationships/customXml" Target="../ink/ink416.xml"/><Relationship Id="rId113" Type="http://schemas.openxmlformats.org/officeDocument/2006/relationships/customXml" Target="../ink/ink438.xml"/><Relationship Id="rId118" Type="http://schemas.openxmlformats.org/officeDocument/2006/relationships/image" Target="../media/image403.png"/><Relationship Id="rId134" Type="http://schemas.openxmlformats.org/officeDocument/2006/relationships/image" Target="../media/image411.png"/><Relationship Id="rId80" Type="http://schemas.openxmlformats.org/officeDocument/2006/relationships/image" Target="../media/image384.png"/><Relationship Id="rId85" Type="http://schemas.openxmlformats.org/officeDocument/2006/relationships/customXml" Target="../ink/ink424.xml"/><Relationship Id="rId12" Type="http://schemas.openxmlformats.org/officeDocument/2006/relationships/image" Target="../media/image350.png"/><Relationship Id="rId17" Type="http://schemas.openxmlformats.org/officeDocument/2006/relationships/customXml" Target="../ink/ink390.xml"/><Relationship Id="rId33" Type="http://schemas.openxmlformats.org/officeDocument/2006/relationships/customXml" Target="../ink/ink398.xml"/><Relationship Id="rId38" Type="http://schemas.openxmlformats.org/officeDocument/2006/relationships/image" Target="../media/image363.png"/><Relationship Id="rId59" Type="http://schemas.openxmlformats.org/officeDocument/2006/relationships/customXml" Target="../ink/ink411.xml"/><Relationship Id="rId103" Type="http://schemas.openxmlformats.org/officeDocument/2006/relationships/customXml" Target="../ink/ink433.xml"/><Relationship Id="rId108" Type="http://schemas.openxmlformats.org/officeDocument/2006/relationships/image" Target="../media/image398.png"/><Relationship Id="rId124" Type="http://schemas.openxmlformats.org/officeDocument/2006/relationships/image" Target="../media/image406.png"/><Relationship Id="rId129" Type="http://schemas.openxmlformats.org/officeDocument/2006/relationships/customXml" Target="../ink/ink446.xml"/><Relationship Id="rId54" Type="http://schemas.openxmlformats.org/officeDocument/2006/relationships/image" Target="../media/image371.png"/><Relationship Id="rId70" Type="http://schemas.openxmlformats.org/officeDocument/2006/relationships/image" Target="../media/image379.png"/><Relationship Id="rId75" Type="http://schemas.openxmlformats.org/officeDocument/2006/relationships/customXml" Target="../ink/ink419.xml"/><Relationship Id="rId91" Type="http://schemas.openxmlformats.org/officeDocument/2006/relationships/customXml" Target="../ink/ink427.xml"/><Relationship Id="rId96" Type="http://schemas.openxmlformats.org/officeDocument/2006/relationships/image" Target="../media/image3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7.png"/><Relationship Id="rId23" Type="http://schemas.openxmlformats.org/officeDocument/2006/relationships/customXml" Target="../ink/ink393.xml"/><Relationship Id="rId28" Type="http://schemas.openxmlformats.org/officeDocument/2006/relationships/image" Target="../media/image358.png"/><Relationship Id="rId49" Type="http://schemas.openxmlformats.org/officeDocument/2006/relationships/customXml" Target="../ink/ink406.xml"/><Relationship Id="rId114" Type="http://schemas.openxmlformats.org/officeDocument/2006/relationships/image" Target="../media/image401.png"/><Relationship Id="rId119" Type="http://schemas.openxmlformats.org/officeDocument/2006/relationships/customXml" Target="../ink/ink441.xml"/><Relationship Id="rId44" Type="http://schemas.openxmlformats.org/officeDocument/2006/relationships/image" Target="../media/image366.png"/><Relationship Id="rId60" Type="http://schemas.openxmlformats.org/officeDocument/2006/relationships/image" Target="../media/image374.png"/><Relationship Id="rId65" Type="http://schemas.openxmlformats.org/officeDocument/2006/relationships/customXml" Target="../ink/ink414.xml"/><Relationship Id="rId81" Type="http://schemas.openxmlformats.org/officeDocument/2006/relationships/customXml" Target="../ink/ink422.xml"/><Relationship Id="rId86" Type="http://schemas.openxmlformats.org/officeDocument/2006/relationships/image" Target="../media/image387.png"/><Relationship Id="rId130" Type="http://schemas.openxmlformats.org/officeDocument/2006/relationships/image" Target="../media/image409.png"/><Relationship Id="rId13" Type="http://schemas.openxmlformats.org/officeDocument/2006/relationships/customXml" Target="../ink/ink388.xml"/><Relationship Id="rId18" Type="http://schemas.openxmlformats.org/officeDocument/2006/relationships/image" Target="../media/image353.png"/><Relationship Id="rId39" Type="http://schemas.openxmlformats.org/officeDocument/2006/relationships/customXml" Target="../ink/ink401.xml"/><Relationship Id="rId109" Type="http://schemas.openxmlformats.org/officeDocument/2006/relationships/customXml" Target="../ink/ink436.xml"/><Relationship Id="rId34" Type="http://schemas.openxmlformats.org/officeDocument/2006/relationships/image" Target="../media/image361.png"/><Relationship Id="rId50" Type="http://schemas.openxmlformats.org/officeDocument/2006/relationships/image" Target="../media/image369.png"/><Relationship Id="rId55" Type="http://schemas.openxmlformats.org/officeDocument/2006/relationships/customXml" Target="../ink/ink409.xml"/><Relationship Id="rId76" Type="http://schemas.openxmlformats.org/officeDocument/2006/relationships/image" Target="../media/image382.png"/><Relationship Id="rId97" Type="http://schemas.openxmlformats.org/officeDocument/2006/relationships/customXml" Target="../ink/ink430.xml"/><Relationship Id="rId104" Type="http://schemas.openxmlformats.org/officeDocument/2006/relationships/image" Target="../media/image396.png"/><Relationship Id="rId120" Type="http://schemas.openxmlformats.org/officeDocument/2006/relationships/image" Target="../media/image404.png"/><Relationship Id="rId125" Type="http://schemas.openxmlformats.org/officeDocument/2006/relationships/customXml" Target="../ink/ink444.xml"/><Relationship Id="rId7" Type="http://schemas.openxmlformats.org/officeDocument/2006/relationships/customXml" Target="../ink/ink385.xml"/><Relationship Id="rId71" Type="http://schemas.openxmlformats.org/officeDocument/2006/relationships/customXml" Target="../ink/ink417.xml"/><Relationship Id="rId92" Type="http://schemas.openxmlformats.org/officeDocument/2006/relationships/image" Target="../media/image390.png"/><Relationship Id="rId2" Type="http://schemas.openxmlformats.org/officeDocument/2006/relationships/image" Target="../media/image345.png"/><Relationship Id="rId29" Type="http://schemas.openxmlformats.org/officeDocument/2006/relationships/customXml" Target="../ink/ink396.xml"/><Relationship Id="rId24" Type="http://schemas.openxmlformats.org/officeDocument/2006/relationships/image" Target="../media/image356.png"/><Relationship Id="rId40" Type="http://schemas.openxmlformats.org/officeDocument/2006/relationships/image" Target="../media/image364.png"/><Relationship Id="rId45" Type="http://schemas.openxmlformats.org/officeDocument/2006/relationships/customXml" Target="../ink/ink404.xml"/><Relationship Id="rId66" Type="http://schemas.openxmlformats.org/officeDocument/2006/relationships/image" Target="../media/image377.png"/><Relationship Id="rId87" Type="http://schemas.openxmlformats.org/officeDocument/2006/relationships/customXml" Target="../ink/ink425.xml"/><Relationship Id="rId110" Type="http://schemas.openxmlformats.org/officeDocument/2006/relationships/image" Target="../media/image399.png"/><Relationship Id="rId115" Type="http://schemas.openxmlformats.org/officeDocument/2006/relationships/customXml" Target="../ink/ink439.xml"/><Relationship Id="rId131" Type="http://schemas.openxmlformats.org/officeDocument/2006/relationships/customXml" Target="../ink/ink447.xml"/><Relationship Id="rId61" Type="http://schemas.openxmlformats.org/officeDocument/2006/relationships/customXml" Target="../ink/ink412.xml"/><Relationship Id="rId82" Type="http://schemas.openxmlformats.org/officeDocument/2006/relationships/image" Target="../media/image385.png"/><Relationship Id="rId19" Type="http://schemas.openxmlformats.org/officeDocument/2006/relationships/customXml" Target="../ink/ink391.xml"/><Relationship Id="rId14" Type="http://schemas.openxmlformats.org/officeDocument/2006/relationships/image" Target="../media/image351.png"/><Relationship Id="rId30" Type="http://schemas.openxmlformats.org/officeDocument/2006/relationships/image" Target="../media/image359.png"/><Relationship Id="rId35" Type="http://schemas.openxmlformats.org/officeDocument/2006/relationships/customXml" Target="../ink/ink399.xml"/><Relationship Id="rId56" Type="http://schemas.openxmlformats.org/officeDocument/2006/relationships/image" Target="../media/image372.png"/><Relationship Id="rId77" Type="http://schemas.openxmlformats.org/officeDocument/2006/relationships/customXml" Target="../ink/ink420.xml"/><Relationship Id="rId100" Type="http://schemas.openxmlformats.org/officeDocument/2006/relationships/image" Target="../media/image394.png"/><Relationship Id="rId105" Type="http://schemas.openxmlformats.org/officeDocument/2006/relationships/customXml" Target="../ink/ink434.xml"/><Relationship Id="rId126" Type="http://schemas.openxmlformats.org/officeDocument/2006/relationships/image" Target="../media/image407.png"/><Relationship Id="rId8" Type="http://schemas.openxmlformats.org/officeDocument/2006/relationships/image" Target="../media/image348.png"/><Relationship Id="rId51" Type="http://schemas.openxmlformats.org/officeDocument/2006/relationships/customXml" Target="../ink/ink407.xml"/><Relationship Id="rId72" Type="http://schemas.openxmlformats.org/officeDocument/2006/relationships/image" Target="../media/image380.png"/><Relationship Id="rId93" Type="http://schemas.openxmlformats.org/officeDocument/2006/relationships/customXml" Target="../ink/ink428.xml"/><Relationship Id="rId98" Type="http://schemas.openxmlformats.org/officeDocument/2006/relationships/image" Target="../media/image393.png"/><Relationship Id="rId121" Type="http://schemas.openxmlformats.org/officeDocument/2006/relationships/customXml" Target="../ink/ink442.xml"/><Relationship Id="rId3" Type="http://schemas.openxmlformats.org/officeDocument/2006/relationships/customXml" Target="../ink/ink383.xml"/><Relationship Id="rId25" Type="http://schemas.openxmlformats.org/officeDocument/2006/relationships/customXml" Target="../ink/ink394.xml"/><Relationship Id="rId46" Type="http://schemas.openxmlformats.org/officeDocument/2006/relationships/image" Target="../media/image367.png"/><Relationship Id="rId67" Type="http://schemas.openxmlformats.org/officeDocument/2006/relationships/customXml" Target="../ink/ink415.xml"/><Relationship Id="rId116" Type="http://schemas.openxmlformats.org/officeDocument/2006/relationships/image" Target="../media/image402.png"/><Relationship Id="rId20" Type="http://schemas.openxmlformats.org/officeDocument/2006/relationships/image" Target="../media/image354.png"/><Relationship Id="rId41" Type="http://schemas.openxmlformats.org/officeDocument/2006/relationships/customXml" Target="../ink/ink402.xml"/><Relationship Id="rId62" Type="http://schemas.openxmlformats.org/officeDocument/2006/relationships/image" Target="../media/image375.png"/><Relationship Id="rId83" Type="http://schemas.openxmlformats.org/officeDocument/2006/relationships/customXml" Target="../ink/ink423.xml"/><Relationship Id="rId88" Type="http://schemas.openxmlformats.org/officeDocument/2006/relationships/image" Target="../media/image388.png"/><Relationship Id="rId111" Type="http://schemas.openxmlformats.org/officeDocument/2006/relationships/customXml" Target="../ink/ink437.xml"/><Relationship Id="rId132" Type="http://schemas.openxmlformats.org/officeDocument/2006/relationships/image" Target="../media/image410.png"/><Relationship Id="rId15" Type="http://schemas.openxmlformats.org/officeDocument/2006/relationships/customXml" Target="../ink/ink389.xml"/><Relationship Id="rId36" Type="http://schemas.openxmlformats.org/officeDocument/2006/relationships/image" Target="../media/image362.png"/><Relationship Id="rId57" Type="http://schemas.openxmlformats.org/officeDocument/2006/relationships/customXml" Target="../ink/ink410.xml"/><Relationship Id="rId106" Type="http://schemas.openxmlformats.org/officeDocument/2006/relationships/image" Target="../media/image397.png"/><Relationship Id="rId127" Type="http://schemas.openxmlformats.org/officeDocument/2006/relationships/customXml" Target="../ink/ink445.xml"/><Relationship Id="rId10" Type="http://schemas.openxmlformats.org/officeDocument/2006/relationships/image" Target="../media/image349.png"/><Relationship Id="rId31" Type="http://schemas.openxmlformats.org/officeDocument/2006/relationships/customXml" Target="../ink/ink397.xml"/><Relationship Id="rId52" Type="http://schemas.openxmlformats.org/officeDocument/2006/relationships/image" Target="../media/image370.png"/><Relationship Id="rId73" Type="http://schemas.openxmlformats.org/officeDocument/2006/relationships/customXml" Target="../ink/ink418.xml"/><Relationship Id="rId78" Type="http://schemas.openxmlformats.org/officeDocument/2006/relationships/image" Target="../media/image383.png"/><Relationship Id="rId94" Type="http://schemas.openxmlformats.org/officeDocument/2006/relationships/image" Target="../media/image391.png"/><Relationship Id="rId99" Type="http://schemas.openxmlformats.org/officeDocument/2006/relationships/customXml" Target="../ink/ink431.xml"/><Relationship Id="rId101" Type="http://schemas.openxmlformats.org/officeDocument/2006/relationships/customXml" Target="../ink/ink432.xml"/><Relationship Id="rId122" Type="http://schemas.openxmlformats.org/officeDocument/2006/relationships/image" Target="../media/image405.png"/><Relationship Id="rId4" Type="http://schemas.openxmlformats.org/officeDocument/2006/relationships/image" Target="../media/image346.png"/><Relationship Id="rId9" Type="http://schemas.openxmlformats.org/officeDocument/2006/relationships/customXml" Target="../ink/ink386.xml"/><Relationship Id="rId26" Type="http://schemas.openxmlformats.org/officeDocument/2006/relationships/image" Target="../media/image357.png"/><Relationship Id="rId47" Type="http://schemas.openxmlformats.org/officeDocument/2006/relationships/customXml" Target="../ink/ink405.xml"/><Relationship Id="rId68" Type="http://schemas.openxmlformats.org/officeDocument/2006/relationships/image" Target="../media/image378.png"/><Relationship Id="rId89" Type="http://schemas.openxmlformats.org/officeDocument/2006/relationships/customXml" Target="../ink/ink426.xml"/><Relationship Id="rId112" Type="http://schemas.openxmlformats.org/officeDocument/2006/relationships/image" Target="../media/image400.png"/><Relationship Id="rId133" Type="http://schemas.openxmlformats.org/officeDocument/2006/relationships/customXml" Target="../ink/ink448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07.xml"/><Relationship Id="rId21" Type="http://schemas.openxmlformats.org/officeDocument/2006/relationships/customXml" Target="../ink/ink458.xml"/><Relationship Id="rId42" Type="http://schemas.openxmlformats.org/officeDocument/2006/relationships/image" Target="../media/image431.png"/><Relationship Id="rId63" Type="http://schemas.openxmlformats.org/officeDocument/2006/relationships/customXml" Target="../ink/ink479.xml"/><Relationship Id="rId84" Type="http://schemas.openxmlformats.org/officeDocument/2006/relationships/image" Target="../media/image451.png"/><Relationship Id="rId138" Type="http://schemas.openxmlformats.org/officeDocument/2006/relationships/image" Target="../media/image477.png"/><Relationship Id="rId107" Type="http://schemas.openxmlformats.org/officeDocument/2006/relationships/image" Target="../media/image462.png"/><Relationship Id="rId11" Type="http://schemas.openxmlformats.org/officeDocument/2006/relationships/customXml" Target="../ink/ink453.xml"/><Relationship Id="rId32" Type="http://schemas.openxmlformats.org/officeDocument/2006/relationships/image" Target="../media/image426.png"/><Relationship Id="rId37" Type="http://schemas.openxmlformats.org/officeDocument/2006/relationships/customXml" Target="../ink/ink466.xml"/><Relationship Id="rId53" Type="http://schemas.openxmlformats.org/officeDocument/2006/relationships/customXml" Target="../ink/ink474.xml"/><Relationship Id="rId58" Type="http://schemas.openxmlformats.org/officeDocument/2006/relationships/image" Target="../media/image439.png"/><Relationship Id="rId74" Type="http://schemas.openxmlformats.org/officeDocument/2006/relationships/image" Target="../media/image446.png"/><Relationship Id="rId79" Type="http://schemas.openxmlformats.org/officeDocument/2006/relationships/customXml" Target="../ink/ink487.xml"/><Relationship Id="rId102" Type="http://schemas.openxmlformats.org/officeDocument/2006/relationships/customXml" Target="../ink/ink499.xml"/><Relationship Id="rId123" Type="http://schemas.openxmlformats.org/officeDocument/2006/relationships/customXml" Target="../ink/ink510.xml"/><Relationship Id="rId128" Type="http://schemas.openxmlformats.org/officeDocument/2006/relationships/image" Target="../media/image472.png"/><Relationship Id="rId144" Type="http://schemas.openxmlformats.org/officeDocument/2006/relationships/image" Target="../media/image480.png"/><Relationship Id="rId5" Type="http://schemas.openxmlformats.org/officeDocument/2006/relationships/customXml" Target="../ink/ink450.xml"/><Relationship Id="rId90" Type="http://schemas.openxmlformats.org/officeDocument/2006/relationships/customXml" Target="../ink/ink493.xml"/><Relationship Id="rId95" Type="http://schemas.openxmlformats.org/officeDocument/2006/relationships/image" Target="../media/image456.png"/><Relationship Id="rId22" Type="http://schemas.openxmlformats.org/officeDocument/2006/relationships/image" Target="../media/image421.png"/><Relationship Id="rId27" Type="http://schemas.openxmlformats.org/officeDocument/2006/relationships/customXml" Target="../ink/ink461.xml"/><Relationship Id="rId43" Type="http://schemas.openxmlformats.org/officeDocument/2006/relationships/customXml" Target="../ink/ink469.xml"/><Relationship Id="rId48" Type="http://schemas.openxmlformats.org/officeDocument/2006/relationships/image" Target="../media/image434.png"/><Relationship Id="rId64" Type="http://schemas.openxmlformats.org/officeDocument/2006/relationships/image" Target="../media/image442.png"/><Relationship Id="rId69" Type="http://schemas.openxmlformats.org/officeDocument/2006/relationships/customXml" Target="../ink/ink482.xml"/><Relationship Id="rId113" Type="http://schemas.openxmlformats.org/officeDocument/2006/relationships/customXml" Target="../ink/ink505.xml"/><Relationship Id="rId118" Type="http://schemas.openxmlformats.org/officeDocument/2006/relationships/image" Target="../media/image467.png"/><Relationship Id="rId134" Type="http://schemas.openxmlformats.org/officeDocument/2006/relationships/image" Target="../media/image475.png"/><Relationship Id="rId139" Type="http://schemas.openxmlformats.org/officeDocument/2006/relationships/customXml" Target="../ink/ink518.xml"/><Relationship Id="rId80" Type="http://schemas.openxmlformats.org/officeDocument/2006/relationships/image" Target="../media/image449.png"/><Relationship Id="rId85" Type="http://schemas.openxmlformats.org/officeDocument/2006/relationships/customXml" Target="../ink/ink490.xml"/><Relationship Id="rId12" Type="http://schemas.openxmlformats.org/officeDocument/2006/relationships/image" Target="../media/image416.png"/><Relationship Id="rId17" Type="http://schemas.openxmlformats.org/officeDocument/2006/relationships/customXml" Target="../ink/ink456.xml"/><Relationship Id="rId33" Type="http://schemas.openxmlformats.org/officeDocument/2006/relationships/customXml" Target="../ink/ink464.xml"/><Relationship Id="rId38" Type="http://schemas.openxmlformats.org/officeDocument/2006/relationships/image" Target="../media/image429.png"/><Relationship Id="rId59" Type="http://schemas.openxmlformats.org/officeDocument/2006/relationships/customXml" Target="../ink/ink477.xml"/><Relationship Id="rId103" Type="http://schemas.openxmlformats.org/officeDocument/2006/relationships/image" Target="../media/image460.png"/><Relationship Id="rId108" Type="http://schemas.openxmlformats.org/officeDocument/2006/relationships/customXml" Target="../ink/ink502.xml"/><Relationship Id="rId124" Type="http://schemas.openxmlformats.org/officeDocument/2006/relationships/image" Target="../media/image470.png"/><Relationship Id="rId129" Type="http://schemas.openxmlformats.org/officeDocument/2006/relationships/customXml" Target="../ink/ink513.xml"/><Relationship Id="rId54" Type="http://schemas.openxmlformats.org/officeDocument/2006/relationships/image" Target="../media/image437.png"/><Relationship Id="rId70" Type="http://schemas.openxmlformats.org/officeDocument/2006/relationships/image" Target="../media/image23.png"/><Relationship Id="rId75" Type="http://schemas.openxmlformats.org/officeDocument/2006/relationships/customXml" Target="../ink/ink485.xml"/><Relationship Id="rId91" Type="http://schemas.openxmlformats.org/officeDocument/2006/relationships/image" Target="../media/image454.png"/><Relationship Id="rId96" Type="http://schemas.openxmlformats.org/officeDocument/2006/relationships/customXml" Target="../ink/ink496.xml"/><Relationship Id="rId140" Type="http://schemas.openxmlformats.org/officeDocument/2006/relationships/image" Target="../media/image4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3.png"/><Relationship Id="rId23" Type="http://schemas.openxmlformats.org/officeDocument/2006/relationships/customXml" Target="../ink/ink459.xml"/><Relationship Id="rId28" Type="http://schemas.openxmlformats.org/officeDocument/2006/relationships/image" Target="../media/image424.png"/><Relationship Id="rId49" Type="http://schemas.openxmlformats.org/officeDocument/2006/relationships/customXml" Target="../ink/ink472.xml"/><Relationship Id="rId114" Type="http://schemas.openxmlformats.org/officeDocument/2006/relationships/image" Target="../media/image465.png"/><Relationship Id="rId119" Type="http://schemas.openxmlformats.org/officeDocument/2006/relationships/customXml" Target="../ink/ink508.xml"/><Relationship Id="rId44" Type="http://schemas.openxmlformats.org/officeDocument/2006/relationships/image" Target="../media/image432.png"/><Relationship Id="rId60" Type="http://schemas.openxmlformats.org/officeDocument/2006/relationships/image" Target="../media/image440.png"/><Relationship Id="rId65" Type="http://schemas.openxmlformats.org/officeDocument/2006/relationships/customXml" Target="../ink/ink480.xml"/><Relationship Id="rId81" Type="http://schemas.openxmlformats.org/officeDocument/2006/relationships/customXml" Target="../ink/ink488.xml"/><Relationship Id="rId86" Type="http://schemas.openxmlformats.org/officeDocument/2006/relationships/image" Target="../media/image452.png"/><Relationship Id="rId130" Type="http://schemas.openxmlformats.org/officeDocument/2006/relationships/image" Target="../media/image473.png"/><Relationship Id="rId135" Type="http://schemas.openxmlformats.org/officeDocument/2006/relationships/customXml" Target="../ink/ink516.xml"/><Relationship Id="rId13" Type="http://schemas.openxmlformats.org/officeDocument/2006/relationships/customXml" Target="../ink/ink454.xml"/><Relationship Id="rId18" Type="http://schemas.openxmlformats.org/officeDocument/2006/relationships/image" Target="../media/image419.png"/><Relationship Id="rId39" Type="http://schemas.openxmlformats.org/officeDocument/2006/relationships/customXml" Target="../ink/ink467.xml"/><Relationship Id="rId109" Type="http://schemas.openxmlformats.org/officeDocument/2006/relationships/image" Target="../media/image463.png"/><Relationship Id="rId34" Type="http://schemas.openxmlformats.org/officeDocument/2006/relationships/image" Target="../media/image427.png"/><Relationship Id="rId50" Type="http://schemas.openxmlformats.org/officeDocument/2006/relationships/image" Target="../media/image435.png"/><Relationship Id="rId55" Type="http://schemas.openxmlformats.org/officeDocument/2006/relationships/customXml" Target="../ink/ink475.xml"/><Relationship Id="rId76" Type="http://schemas.openxmlformats.org/officeDocument/2006/relationships/image" Target="../media/image447.png"/><Relationship Id="rId97" Type="http://schemas.openxmlformats.org/officeDocument/2006/relationships/image" Target="../media/image457.png"/><Relationship Id="rId104" Type="http://schemas.openxmlformats.org/officeDocument/2006/relationships/customXml" Target="../ink/ink500.xml"/><Relationship Id="rId120" Type="http://schemas.openxmlformats.org/officeDocument/2006/relationships/image" Target="../media/image468.png"/><Relationship Id="rId125" Type="http://schemas.openxmlformats.org/officeDocument/2006/relationships/customXml" Target="../ink/ink511.xml"/><Relationship Id="rId141" Type="http://schemas.openxmlformats.org/officeDocument/2006/relationships/customXml" Target="../ink/ink519.xml"/><Relationship Id="rId7" Type="http://schemas.openxmlformats.org/officeDocument/2006/relationships/customXml" Target="../ink/ink451.xml"/><Relationship Id="rId71" Type="http://schemas.openxmlformats.org/officeDocument/2006/relationships/customXml" Target="../ink/ink483.xml"/><Relationship Id="rId92" Type="http://schemas.openxmlformats.org/officeDocument/2006/relationships/customXml" Target="../ink/ink494.xml"/><Relationship Id="rId2" Type="http://schemas.openxmlformats.org/officeDocument/2006/relationships/image" Target="../media/image37.png"/><Relationship Id="rId29" Type="http://schemas.openxmlformats.org/officeDocument/2006/relationships/customXml" Target="../ink/ink462.xml"/><Relationship Id="rId24" Type="http://schemas.openxmlformats.org/officeDocument/2006/relationships/image" Target="../media/image422.png"/><Relationship Id="rId40" Type="http://schemas.openxmlformats.org/officeDocument/2006/relationships/image" Target="../media/image430.png"/><Relationship Id="rId45" Type="http://schemas.openxmlformats.org/officeDocument/2006/relationships/customXml" Target="../ink/ink470.xml"/><Relationship Id="rId66" Type="http://schemas.openxmlformats.org/officeDocument/2006/relationships/image" Target="../media/image443.png"/><Relationship Id="rId87" Type="http://schemas.openxmlformats.org/officeDocument/2006/relationships/customXml" Target="../ink/ink491.xml"/><Relationship Id="rId110" Type="http://schemas.openxmlformats.org/officeDocument/2006/relationships/customXml" Target="../ink/ink503.xml"/><Relationship Id="rId115" Type="http://schemas.openxmlformats.org/officeDocument/2006/relationships/customXml" Target="../ink/ink506.xml"/><Relationship Id="rId131" Type="http://schemas.openxmlformats.org/officeDocument/2006/relationships/customXml" Target="../ink/ink514.xml"/><Relationship Id="rId136" Type="http://schemas.openxmlformats.org/officeDocument/2006/relationships/image" Target="../media/image476.png"/><Relationship Id="rId61" Type="http://schemas.openxmlformats.org/officeDocument/2006/relationships/customXml" Target="../ink/ink478.xml"/><Relationship Id="rId82" Type="http://schemas.openxmlformats.org/officeDocument/2006/relationships/image" Target="../media/image450.png"/><Relationship Id="rId19" Type="http://schemas.openxmlformats.org/officeDocument/2006/relationships/customXml" Target="../ink/ink457.xml"/><Relationship Id="rId14" Type="http://schemas.openxmlformats.org/officeDocument/2006/relationships/image" Target="../media/image417.png"/><Relationship Id="rId30" Type="http://schemas.openxmlformats.org/officeDocument/2006/relationships/image" Target="../media/image425.png"/><Relationship Id="rId35" Type="http://schemas.openxmlformats.org/officeDocument/2006/relationships/customXml" Target="../ink/ink465.xml"/><Relationship Id="rId56" Type="http://schemas.openxmlformats.org/officeDocument/2006/relationships/image" Target="../media/image438.png"/><Relationship Id="rId77" Type="http://schemas.openxmlformats.org/officeDocument/2006/relationships/customXml" Target="../ink/ink486.xml"/><Relationship Id="rId100" Type="http://schemas.openxmlformats.org/officeDocument/2006/relationships/customXml" Target="../ink/ink498.xml"/><Relationship Id="rId105" Type="http://schemas.openxmlformats.org/officeDocument/2006/relationships/image" Target="../media/image461.png"/><Relationship Id="rId126" Type="http://schemas.openxmlformats.org/officeDocument/2006/relationships/image" Target="../media/image471.png"/><Relationship Id="rId8" Type="http://schemas.openxmlformats.org/officeDocument/2006/relationships/image" Target="../media/image414.png"/><Relationship Id="rId51" Type="http://schemas.openxmlformats.org/officeDocument/2006/relationships/customXml" Target="../ink/ink473.xml"/><Relationship Id="rId72" Type="http://schemas.openxmlformats.org/officeDocument/2006/relationships/image" Target="../media/image445.png"/><Relationship Id="rId93" Type="http://schemas.openxmlformats.org/officeDocument/2006/relationships/image" Target="../media/image455.png"/><Relationship Id="rId98" Type="http://schemas.openxmlformats.org/officeDocument/2006/relationships/customXml" Target="../ink/ink497.xml"/><Relationship Id="rId121" Type="http://schemas.openxmlformats.org/officeDocument/2006/relationships/customXml" Target="../ink/ink509.xml"/><Relationship Id="rId142" Type="http://schemas.openxmlformats.org/officeDocument/2006/relationships/image" Target="../media/image479.png"/><Relationship Id="rId3" Type="http://schemas.openxmlformats.org/officeDocument/2006/relationships/customXml" Target="../ink/ink449.xml"/><Relationship Id="rId25" Type="http://schemas.openxmlformats.org/officeDocument/2006/relationships/customXml" Target="../ink/ink460.xml"/><Relationship Id="rId46" Type="http://schemas.openxmlformats.org/officeDocument/2006/relationships/image" Target="../media/image433.png"/><Relationship Id="rId67" Type="http://schemas.openxmlformats.org/officeDocument/2006/relationships/customXml" Target="../ink/ink481.xml"/><Relationship Id="rId116" Type="http://schemas.openxmlformats.org/officeDocument/2006/relationships/image" Target="../media/image466.png"/><Relationship Id="rId137" Type="http://schemas.openxmlformats.org/officeDocument/2006/relationships/customXml" Target="../ink/ink517.xml"/><Relationship Id="rId20" Type="http://schemas.openxmlformats.org/officeDocument/2006/relationships/image" Target="../media/image420.png"/><Relationship Id="rId41" Type="http://schemas.openxmlformats.org/officeDocument/2006/relationships/customXml" Target="../ink/ink468.xml"/><Relationship Id="rId62" Type="http://schemas.openxmlformats.org/officeDocument/2006/relationships/image" Target="../media/image441.png"/><Relationship Id="rId83" Type="http://schemas.openxmlformats.org/officeDocument/2006/relationships/customXml" Target="../ink/ink489.xml"/><Relationship Id="rId88" Type="http://schemas.openxmlformats.org/officeDocument/2006/relationships/customXml" Target="../ink/ink492.xml"/><Relationship Id="rId111" Type="http://schemas.openxmlformats.org/officeDocument/2006/relationships/customXml" Target="../ink/ink504.xml"/><Relationship Id="rId132" Type="http://schemas.openxmlformats.org/officeDocument/2006/relationships/image" Target="../media/image474.png"/><Relationship Id="rId15" Type="http://schemas.openxmlformats.org/officeDocument/2006/relationships/customXml" Target="../ink/ink455.xml"/><Relationship Id="rId36" Type="http://schemas.openxmlformats.org/officeDocument/2006/relationships/image" Target="../media/image428.png"/><Relationship Id="rId57" Type="http://schemas.openxmlformats.org/officeDocument/2006/relationships/customXml" Target="../ink/ink476.xml"/><Relationship Id="rId106" Type="http://schemas.openxmlformats.org/officeDocument/2006/relationships/customXml" Target="../ink/ink501.xml"/><Relationship Id="rId127" Type="http://schemas.openxmlformats.org/officeDocument/2006/relationships/customXml" Target="../ink/ink512.xml"/><Relationship Id="rId10" Type="http://schemas.openxmlformats.org/officeDocument/2006/relationships/image" Target="../media/image415.png"/><Relationship Id="rId31" Type="http://schemas.openxmlformats.org/officeDocument/2006/relationships/customXml" Target="../ink/ink463.xml"/><Relationship Id="rId52" Type="http://schemas.openxmlformats.org/officeDocument/2006/relationships/image" Target="../media/image436.png"/><Relationship Id="rId73" Type="http://schemas.openxmlformats.org/officeDocument/2006/relationships/customXml" Target="../ink/ink484.xml"/><Relationship Id="rId78" Type="http://schemas.openxmlformats.org/officeDocument/2006/relationships/image" Target="../media/image448.png"/><Relationship Id="rId94" Type="http://schemas.openxmlformats.org/officeDocument/2006/relationships/customXml" Target="../ink/ink495.xml"/><Relationship Id="rId99" Type="http://schemas.openxmlformats.org/officeDocument/2006/relationships/image" Target="../media/image458.png"/><Relationship Id="rId101" Type="http://schemas.openxmlformats.org/officeDocument/2006/relationships/image" Target="../media/image459.png"/><Relationship Id="rId122" Type="http://schemas.openxmlformats.org/officeDocument/2006/relationships/image" Target="../media/image469.png"/><Relationship Id="rId143" Type="http://schemas.openxmlformats.org/officeDocument/2006/relationships/customXml" Target="../ink/ink520.xml"/><Relationship Id="rId4" Type="http://schemas.openxmlformats.org/officeDocument/2006/relationships/image" Target="../media/image412.png"/><Relationship Id="rId9" Type="http://schemas.openxmlformats.org/officeDocument/2006/relationships/customXml" Target="../ink/ink452.xml"/><Relationship Id="rId26" Type="http://schemas.openxmlformats.org/officeDocument/2006/relationships/image" Target="../media/image423.png"/><Relationship Id="rId47" Type="http://schemas.openxmlformats.org/officeDocument/2006/relationships/customXml" Target="../ink/ink471.xml"/><Relationship Id="rId68" Type="http://schemas.openxmlformats.org/officeDocument/2006/relationships/image" Target="../media/image444.png"/><Relationship Id="rId89" Type="http://schemas.openxmlformats.org/officeDocument/2006/relationships/image" Target="../media/image453.png"/><Relationship Id="rId112" Type="http://schemas.openxmlformats.org/officeDocument/2006/relationships/image" Target="../media/image464.png"/><Relationship Id="rId133" Type="http://schemas.openxmlformats.org/officeDocument/2006/relationships/customXml" Target="../ink/ink515.xml"/><Relationship Id="rId16" Type="http://schemas.openxmlformats.org/officeDocument/2006/relationships/image" Target="../media/image4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4.xml"/><Relationship Id="rId13" Type="http://schemas.openxmlformats.org/officeDocument/2006/relationships/image" Target="../media/image486.png"/><Relationship Id="rId18" Type="http://schemas.openxmlformats.org/officeDocument/2006/relationships/customXml" Target="../ink/ink529.xml"/><Relationship Id="rId3" Type="http://schemas.openxmlformats.org/officeDocument/2006/relationships/image" Target="../media/image481.png"/><Relationship Id="rId21" Type="http://schemas.openxmlformats.org/officeDocument/2006/relationships/image" Target="../media/image490.png"/><Relationship Id="rId7" Type="http://schemas.openxmlformats.org/officeDocument/2006/relationships/image" Target="../media/image483.png"/><Relationship Id="rId12" Type="http://schemas.openxmlformats.org/officeDocument/2006/relationships/customXml" Target="../ink/ink526.xml"/><Relationship Id="rId17" Type="http://schemas.openxmlformats.org/officeDocument/2006/relationships/image" Target="../media/image488.png"/><Relationship Id="rId2" Type="http://schemas.openxmlformats.org/officeDocument/2006/relationships/customXml" Target="../ink/ink521.xml"/><Relationship Id="rId16" Type="http://schemas.openxmlformats.org/officeDocument/2006/relationships/customXml" Target="../ink/ink528.xml"/><Relationship Id="rId20" Type="http://schemas.openxmlformats.org/officeDocument/2006/relationships/customXml" Target="../ink/ink530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523.xml"/><Relationship Id="rId11" Type="http://schemas.openxmlformats.org/officeDocument/2006/relationships/image" Target="../media/image485.png"/><Relationship Id="rId5" Type="http://schemas.openxmlformats.org/officeDocument/2006/relationships/image" Target="../media/image482.png"/><Relationship Id="rId15" Type="http://schemas.openxmlformats.org/officeDocument/2006/relationships/image" Target="../media/image487.png"/><Relationship Id="rId10" Type="http://schemas.openxmlformats.org/officeDocument/2006/relationships/customXml" Target="../ink/ink525.xml"/><Relationship Id="rId19" Type="http://schemas.openxmlformats.org/officeDocument/2006/relationships/image" Target="../media/image489.png"/><Relationship Id="rId4" Type="http://schemas.openxmlformats.org/officeDocument/2006/relationships/customXml" Target="../ink/ink522.xml"/><Relationship Id="rId9" Type="http://schemas.openxmlformats.org/officeDocument/2006/relationships/image" Target="../media/image484.png"/><Relationship Id="rId14" Type="http://schemas.openxmlformats.org/officeDocument/2006/relationships/customXml" Target="../ink/ink527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42.xml"/><Relationship Id="rId21" Type="http://schemas.openxmlformats.org/officeDocument/2006/relationships/image" Target="../media/image23.png"/><Relationship Id="rId42" Type="http://schemas.openxmlformats.org/officeDocument/2006/relationships/customXml" Target="../ink/ink550.xml"/><Relationship Id="rId47" Type="http://schemas.openxmlformats.org/officeDocument/2006/relationships/image" Target="../media/image511.png"/><Relationship Id="rId63" Type="http://schemas.openxmlformats.org/officeDocument/2006/relationships/image" Target="../media/image519.png"/><Relationship Id="rId68" Type="http://schemas.openxmlformats.org/officeDocument/2006/relationships/customXml" Target="../ink/ink563.xml"/><Relationship Id="rId84" Type="http://schemas.openxmlformats.org/officeDocument/2006/relationships/customXml" Target="../ink/ink571.xml"/><Relationship Id="rId89" Type="http://schemas.openxmlformats.org/officeDocument/2006/relationships/image" Target="../media/image532.png"/><Relationship Id="rId16" Type="http://schemas.openxmlformats.org/officeDocument/2006/relationships/customXml" Target="../ink/ink537.xml"/><Relationship Id="rId107" Type="http://schemas.openxmlformats.org/officeDocument/2006/relationships/image" Target="../media/image541.png"/><Relationship Id="rId11" Type="http://schemas.openxmlformats.org/officeDocument/2006/relationships/image" Target="../media/image494.png"/><Relationship Id="rId32" Type="http://schemas.openxmlformats.org/officeDocument/2006/relationships/customXml" Target="../ink/ink545.xml"/><Relationship Id="rId37" Type="http://schemas.openxmlformats.org/officeDocument/2006/relationships/image" Target="../media/image506.png"/><Relationship Id="rId53" Type="http://schemas.openxmlformats.org/officeDocument/2006/relationships/image" Target="../media/image514.png"/><Relationship Id="rId58" Type="http://schemas.openxmlformats.org/officeDocument/2006/relationships/customXml" Target="../ink/ink558.xml"/><Relationship Id="rId74" Type="http://schemas.openxmlformats.org/officeDocument/2006/relationships/customXml" Target="../ink/ink566.xml"/><Relationship Id="rId79" Type="http://schemas.openxmlformats.org/officeDocument/2006/relationships/image" Target="../media/image527.png"/><Relationship Id="rId102" Type="http://schemas.openxmlformats.org/officeDocument/2006/relationships/customXml" Target="../ink/ink580.xml"/><Relationship Id="rId5" Type="http://schemas.openxmlformats.org/officeDocument/2006/relationships/image" Target="../media/image491.png"/><Relationship Id="rId90" Type="http://schemas.openxmlformats.org/officeDocument/2006/relationships/customXml" Target="../ink/ink574.xml"/><Relationship Id="rId95" Type="http://schemas.openxmlformats.org/officeDocument/2006/relationships/image" Target="../media/image535.png"/><Relationship Id="rId22" Type="http://schemas.openxmlformats.org/officeDocument/2006/relationships/customXml" Target="../ink/ink540.xml"/><Relationship Id="rId27" Type="http://schemas.openxmlformats.org/officeDocument/2006/relationships/image" Target="../media/image501.png"/><Relationship Id="rId43" Type="http://schemas.openxmlformats.org/officeDocument/2006/relationships/image" Target="../media/image509.png"/><Relationship Id="rId48" Type="http://schemas.openxmlformats.org/officeDocument/2006/relationships/customXml" Target="../ink/ink553.xml"/><Relationship Id="rId64" Type="http://schemas.openxmlformats.org/officeDocument/2006/relationships/customXml" Target="../ink/ink561.xml"/><Relationship Id="rId69" Type="http://schemas.openxmlformats.org/officeDocument/2006/relationships/image" Target="../media/image522.png"/><Relationship Id="rId80" Type="http://schemas.openxmlformats.org/officeDocument/2006/relationships/customXml" Target="../ink/ink569.xml"/><Relationship Id="rId85" Type="http://schemas.openxmlformats.org/officeDocument/2006/relationships/image" Target="../media/image530.png"/><Relationship Id="rId12" Type="http://schemas.openxmlformats.org/officeDocument/2006/relationships/customXml" Target="../ink/ink535.xml"/><Relationship Id="rId17" Type="http://schemas.openxmlformats.org/officeDocument/2006/relationships/image" Target="../media/image497.png"/><Relationship Id="rId33" Type="http://schemas.openxmlformats.org/officeDocument/2006/relationships/image" Target="../media/image504.png"/><Relationship Id="rId38" Type="http://schemas.openxmlformats.org/officeDocument/2006/relationships/customXml" Target="../ink/ink548.xml"/><Relationship Id="rId59" Type="http://schemas.openxmlformats.org/officeDocument/2006/relationships/image" Target="../media/image517.png"/><Relationship Id="rId103" Type="http://schemas.openxmlformats.org/officeDocument/2006/relationships/image" Target="../media/image539.png"/><Relationship Id="rId108" Type="http://schemas.openxmlformats.org/officeDocument/2006/relationships/customXml" Target="../ink/ink583.xml"/><Relationship Id="rId54" Type="http://schemas.openxmlformats.org/officeDocument/2006/relationships/customXml" Target="../ink/ink556.xml"/><Relationship Id="rId70" Type="http://schemas.openxmlformats.org/officeDocument/2006/relationships/customXml" Target="../ink/ink564.xml"/><Relationship Id="rId75" Type="http://schemas.openxmlformats.org/officeDocument/2006/relationships/image" Target="../media/image525.png"/><Relationship Id="rId91" Type="http://schemas.openxmlformats.org/officeDocument/2006/relationships/image" Target="../media/image533.png"/><Relationship Id="rId96" Type="http://schemas.openxmlformats.org/officeDocument/2006/relationships/customXml" Target="../ink/ink577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532.xml"/><Relationship Id="rId15" Type="http://schemas.openxmlformats.org/officeDocument/2006/relationships/image" Target="../media/image496.png"/><Relationship Id="rId23" Type="http://schemas.openxmlformats.org/officeDocument/2006/relationships/image" Target="../media/image499.png"/><Relationship Id="rId28" Type="http://schemas.openxmlformats.org/officeDocument/2006/relationships/customXml" Target="../ink/ink543.xml"/><Relationship Id="rId36" Type="http://schemas.openxmlformats.org/officeDocument/2006/relationships/customXml" Target="../ink/ink547.xml"/><Relationship Id="rId49" Type="http://schemas.openxmlformats.org/officeDocument/2006/relationships/image" Target="../media/image512.png"/><Relationship Id="rId57" Type="http://schemas.openxmlformats.org/officeDocument/2006/relationships/image" Target="../media/image516.png"/><Relationship Id="rId106" Type="http://schemas.openxmlformats.org/officeDocument/2006/relationships/customXml" Target="../ink/ink582.xml"/><Relationship Id="rId10" Type="http://schemas.openxmlformats.org/officeDocument/2006/relationships/customXml" Target="../ink/ink534.xml"/><Relationship Id="rId31" Type="http://schemas.openxmlformats.org/officeDocument/2006/relationships/image" Target="../media/image503.png"/><Relationship Id="rId44" Type="http://schemas.openxmlformats.org/officeDocument/2006/relationships/customXml" Target="../ink/ink551.xml"/><Relationship Id="rId52" Type="http://schemas.openxmlformats.org/officeDocument/2006/relationships/customXml" Target="../ink/ink555.xml"/><Relationship Id="rId60" Type="http://schemas.openxmlformats.org/officeDocument/2006/relationships/customXml" Target="../ink/ink559.xml"/><Relationship Id="rId65" Type="http://schemas.openxmlformats.org/officeDocument/2006/relationships/image" Target="../media/image520.png"/><Relationship Id="rId73" Type="http://schemas.openxmlformats.org/officeDocument/2006/relationships/image" Target="../media/image524.png"/><Relationship Id="rId78" Type="http://schemas.openxmlformats.org/officeDocument/2006/relationships/customXml" Target="../ink/ink568.xml"/><Relationship Id="rId81" Type="http://schemas.openxmlformats.org/officeDocument/2006/relationships/image" Target="../media/image528.png"/><Relationship Id="rId86" Type="http://schemas.openxmlformats.org/officeDocument/2006/relationships/customXml" Target="../ink/ink572.xml"/><Relationship Id="rId94" Type="http://schemas.openxmlformats.org/officeDocument/2006/relationships/customXml" Target="../ink/ink576.xml"/><Relationship Id="rId99" Type="http://schemas.openxmlformats.org/officeDocument/2006/relationships/image" Target="../media/image537.png"/><Relationship Id="rId101" Type="http://schemas.openxmlformats.org/officeDocument/2006/relationships/image" Target="../media/image538.png"/><Relationship Id="rId4" Type="http://schemas.openxmlformats.org/officeDocument/2006/relationships/customXml" Target="../ink/ink531.xml"/><Relationship Id="rId9" Type="http://schemas.openxmlformats.org/officeDocument/2006/relationships/image" Target="../media/image493.png"/><Relationship Id="rId13" Type="http://schemas.openxmlformats.org/officeDocument/2006/relationships/image" Target="../media/image495.png"/><Relationship Id="rId18" Type="http://schemas.openxmlformats.org/officeDocument/2006/relationships/customXml" Target="../ink/ink538.xml"/><Relationship Id="rId39" Type="http://schemas.openxmlformats.org/officeDocument/2006/relationships/image" Target="../media/image507.png"/><Relationship Id="rId109" Type="http://schemas.openxmlformats.org/officeDocument/2006/relationships/image" Target="../media/image542.png"/><Relationship Id="rId34" Type="http://schemas.openxmlformats.org/officeDocument/2006/relationships/customXml" Target="../ink/ink546.xml"/><Relationship Id="rId50" Type="http://schemas.openxmlformats.org/officeDocument/2006/relationships/customXml" Target="../ink/ink554.xml"/><Relationship Id="rId55" Type="http://schemas.openxmlformats.org/officeDocument/2006/relationships/image" Target="../media/image515.png"/><Relationship Id="rId76" Type="http://schemas.openxmlformats.org/officeDocument/2006/relationships/customXml" Target="../ink/ink567.xml"/><Relationship Id="rId97" Type="http://schemas.openxmlformats.org/officeDocument/2006/relationships/image" Target="../media/image536.png"/><Relationship Id="rId104" Type="http://schemas.openxmlformats.org/officeDocument/2006/relationships/customXml" Target="../ink/ink581.xml"/><Relationship Id="rId7" Type="http://schemas.openxmlformats.org/officeDocument/2006/relationships/image" Target="../media/image492.png"/><Relationship Id="rId71" Type="http://schemas.openxmlformats.org/officeDocument/2006/relationships/image" Target="../media/image523.png"/><Relationship Id="rId92" Type="http://schemas.openxmlformats.org/officeDocument/2006/relationships/customXml" Target="../ink/ink575.xml"/><Relationship Id="rId2" Type="http://schemas.openxmlformats.org/officeDocument/2006/relationships/image" Target="../media/image170.png"/><Relationship Id="rId29" Type="http://schemas.openxmlformats.org/officeDocument/2006/relationships/image" Target="../media/image502.png"/><Relationship Id="rId24" Type="http://schemas.openxmlformats.org/officeDocument/2006/relationships/customXml" Target="../ink/ink541.xml"/><Relationship Id="rId40" Type="http://schemas.openxmlformats.org/officeDocument/2006/relationships/customXml" Target="../ink/ink549.xml"/><Relationship Id="rId45" Type="http://schemas.openxmlformats.org/officeDocument/2006/relationships/image" Target="../media/image510.png"/><Relationship Id="rId66" Type="http://schemas.openxmlformats.org/officeDocument/2006/relationships/customXml" Target="../ink/ink562.xml"/><Relationship Id="rId87" Type="http://schemas.openxmlformats.org/officeDocument/2006/relationships/image" Target="../media/image531.png"/><Relationship Id="rId61" Type="http://schemas.openxmlformats.org/officeDocument/2006/relationships/image" Target="../media/image518.png"/><Relationship Id="rId82" Type="http://schemas.openxmlformats.org/officeDocument/2006/relationships/customXml" Target="../ink/ink570.xml"/><Relationship Id="rId19" Type="http://schemas.openxmlformats.org/officeDocument/2006/relationships/image" Target="../media/image498.png"/><Relationship Id="rId14" Type="http://schemas.openxmlformats.org/officeDocument/2006/relationships/customXml" Target="../ink/ink536.xml"/><Relationship Id="rId30" Type="http://schemas.openxmlformats.org/officeDocument/2006/relationships/customXml" Target="../ink/ink544.xml"/><Relationship Id="rId35" Type="http://schemas.openxmlformats.org/officeDocument/2006/relationships/image" Target="../media/image505.png"/><Relationship Id="rId56" Type="http://schemas.openxmlformats.org/officeDocument/2006/relationships/customXml" Target="../ink/ink557.xml"/><Relationship Id="rId77" Type="http://schemas.openxmlformats.org/officeDocument/2006/relationships/image" Target="../media/image526.png"/><Relationship Id="rId100" Type="http://schemas.openxmlformats.org/officeDocument/2006/relationships/customXml" Target="../ink/ink579.xml"/><Relationship Id="rId105" Type="http://schemas.openxmlformats.org/officeDocument/2006/relationships/image" Target="../media/image540.png"/><Relationship Id="rId8" Type="http://schemas.openxmlformats.org/officeDocument/2006/relationships/customXml" Target="../ink/ink533.xml"/><Relationship Id="rId51" Type="http://schemas.openxmlformats.org/officeDocument/2006/relationships/image" Target="../media/image513.png"/><Relationship Id="rId72" Type="http://schemas.openxmlformats.org/officeDocument/2006/relationships/customXml" Target="../ink/ink565.xml"/><Relationship Id="rId93" Type="http://schemas.openxmlformats.org/officeDocument/2006/relationships/image" Target="../media/image534.png"/><Relationship Id="rId98" Type="http://schemas.openxmlformats.org/officeDocument/2006/relationships/customXml" Target="../ink/ink578.xml"/><Relationship Id="rId3" Type="http://schemas.microsoft.com/office/2007/relationships/hdphoto" Target="../media/hdphoto1.wdp"/><Relationship Id="rId25" Type="http://schemas.openxmlformats.org/officeDocument/2006/relationships/image" Target="../media/image500.png"/><Relationship Id="rId46" Type="http://schemas.openxmlformats.org/officeDocument/2006/relationships/customXml" Target="../ink/ink552.xml"/><Relationship Id="rId67" Type="http://schemas.openxmlformats.org/officeDocument/2006/relationships/image" Target="../media/image521.png"/><Relationship Id="rId20" Type="http://schemas.openxmlformats.org/officeDocument/2006/relationships/customXml" Target="../ink/ink539.xml"/><Relationship Id="rId41" Type="http://schemas.openxmlformats.org/officeDocument/2006/relationships/image" Target="../media/image508.png"/><Relationship Id="rId62" Type="http://schemas.openxmlformats.org/officeDocument/2006/relationships/customXml" Target="../ink/ink560.xml"/><Relationship Id="rId83" Type="http://schemas.openxmlformats.org/officeDocument/2006/relationships/image" Target="../media/image529.png"/><Relationship Id="rId88" Type="http://schemas.openxmlformats.org/officeDocument/2006/relationships/customXml" Target="../ink/ink573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8.png"/><Relationship Id="rId18" Type="http://schemas.openxmlformats.org/officeDocument/2006/relationships/customXml" Target="../ink/ink592.xml"/><Relationship Id="rId26" Type="http://schemas.openxmlformats.org/officeDocument/2006/relationships/customXml" Target="../ink/ink596.xml"/><Relationship Id="rId39" Type="http://schemas.openxmlformats.org/officeDocument/2006/relationships/image" Target="../media/image561.png"/><Relationship Id="rId21" Type="http://schemas.openxmlformats.org/officeDocument/2006/relationships/image" Target="../media/image552.png"/><Relationship Id="rId34" Type="http://schemas.openxmlformats.org/officeDocument/2006/relationships/customXml" Target="../ink/ink600.xml"/><Relationship Id="rId42" Type="http://schemas.openxmlformats.org/officeDocument/2006/relationships/customXml" Target="../ink/ink604.xml"/><Relationship Id="rId7" Type="http://schemas.openxmlformats.org/officeDocument/2006/relationships/image" Target="../media/image545.png"/><Relationship Id="rId2" Type="http://schemas.openxmlformats.org/officeDocument/2006/relationships/customXml" Target="../ink/ink584.xml"/><Relationship Id="rId16" Type="http://schemas.openxmlformats.org/officeDocument/2006/relationships/customXml" Target="../ink/ink591.xml"/><Relationship Id="rId20" Type="http://schemas.openxmlformats.org/officeDocument/2006/relationships/customXml" Target="../ink/ink593.xml"/><Relationship Id="rId29" Type="http://schemas.openxmlformats.org/officeDocument/2006/relationships/image" Target="../media/image556.png"/><Relationship Id="rId41" Type="http://schemas.openxmlformats.org/officeDocument/2006/relationships/image" Target="../media/image56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586.xml"/><Relationship Id="rId11" Type="http://schemas.openxmlformats.org/officeDocument/2006/relationships/image" Target="../media/image547.png"/><Relationship Id="rId24" Type="http://schemas.openxmlformats.org/officeDocument/2006/relationships/customXml" Target="../ink/ink595.xml"/><Relationship Id="rId32" Type="http://schemas.openxmlformats.org/officeDocument/2006/relationships/customXml" Target="../ink/ink599.xml"/><Relationship Id="rId37" Type="http://schemas.openxmlformats.org/officeDocument/2006/relationships/image" Target="../media/image560.png"/><Relationship Id="rId40" Type="http://schemas.openxmlformats.org/officeDocument/2006/relationships/customXml" Target="../ink/ink603.xml"/><Relationship Id="rId5" Type="http://schemas.openxmlformats.org/officeDocument/2006/relationships/image" Target="../media/image544.png"/><Relationship Id="rId15" Type="http://schemas.openxmlformats.org/officeDocument/2006/relationships/image" Target="../media/image549.png"/><Relationship Id="rId23" Type="http://schemas.openxmlformats.org/officeDocument/2006/relationships/image" Target="../media/image553.png"/><Relationship Id="rId28" Type="http://schemas.openxmlformats.org/officeDocument/2006/relationships/customXml" Target="../ink/ink597.xml"/><Relationship Id="rId36" Type="http://schemas.openxmlformats.org/officeDocument/2006/relationships/customXml" Target="../ink/ink601.xml"/><Relationship Id="rId10" Type="http://schemas.openxmlformats.org/officeDocument/2006/relationships/customXml" Target="../ink/ink588.xml"/><Relationship Id="rId19" Type="http://schemas.openxmlformats.org/officeDocument/2006/relationships/image" Target="../media/image551.png"/><Relationship Id="rId31" Type="http://schemas.openxmlformats.org/officeDocument/2006/relationships/image" Target="../media/image557.png"/><Relationship Id="rId4" Type="http://schemas.openxmlformats.org/officeDocument/2006/relationships/customXml" Target="../ink/ink585.xml"/><Relationship Id="rId9" Type="http://schemas.openxmlformats.org/officeDocument/2006/relationships/image" Target="../media/image546.png"/><Relationship Id="rId14" Type="http://schemas.openxmlformats.org/officeDocument/2006/relationships/customXml" Target="../ink/ink590.xml"/><Relationship Id="rId22" Type="http://schemas.openxmlformats.org/officeDocument/2006/relationships/customXml" Target="../ink/ink594.xml"/><Relationship Id="rId27" Type="http://schemas.openxmlformats.org/officeDocument/2006/relationships/image" Target="../media/image555.png"/><Relationship Id="rId30" Type="http://schemas.openxmlformats.org/officeDocument/2006/relationships/customXml" Target="../ink/ink598.xml"/><Relationship Id="rId35" Type="http://schemas.openxmlformats.org/officeDocument/2006/relationships/image" Target="../media/image559.png"/><Relationship Id="rId43" Type="http://schemas.openxmlformats.org/officeDocument/2006/relationships/image" Target="../media/image563.png"/><Relationship Id="rId8" Type="http://schemas.openxmlformats.org/officeDocument/2006/relationships/customXml" Target="../ink/ink587.xml"/><Relationship Id="rId3" Type="http://schemas.openxmlformats.org/officeDocument/2006/relationships/image" Target="../media/image543.png"/><Relationship Id="rId12" Type="http://schemas.openxmlformats.org/officeDocument/2006/relationships/customXml" Target="../ink/ink589.xml"/><Relationship Id="rId17" Type="http://schemas.openxmlformats.org/officeDocument/2006/relationships/image" Target="../media/image550.png"/><Relationship Id="rId25" Type="http://schemas.openxmlformats.org/officeDocument/2006/relationships/image" Target="../media/image554.png"/><Relationship Id="rId33" Type="http://schemas.openxmlformats.org/officeDocument/2006/relationships/image" Target="../media/image558.png"/><Relationship Id="rId38" Type="http://schemas.openxmlformats.org/officeDocument/2006/relationships/customXml" Target="../ink/ink60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10.xml"/><Relationship Id="rId18" Type="http://schemas.openxmlformats.org/officeDocument/2006/relationships/image" Target="../media/image570.png"/><Relationship Id="rId26" Type="http://schemas.openxmlformats.org/officeDocument/2006/relationships/image" Target="../media/image574.png"/><Relationship Id="rId39" Type="http://schemas.openxmlformats.org/officeDocument/2006/relationships/image" Target="../media/image580.png"/><Relationship Id="rId21" Type="http://schemas.openxmlformats.org/officeDocument/2006/relationships/customXml" Target="../ink/ink614.xml"/><Relationship Id="rId34" Type="http://schemas.openxmlformats.org/officeDocument/2006/relationships/customXml" Target="../ink/ink621.xml"/><Relationship Id="rId42" Type="http://schemas.openxmlformats.org/officeDocument/2006/relationships/customXml" Target="../ink/ink625.xml"/><Relationship Id="rId47" Type="http://schemas.openxmlformats.org/officeDocument/2006/relationships/image" Target="../media/image584.png"/><Relationship Id="rId50" Type="http://schemas.openxmlformats.org/officeDocument/2006/relationships/customXml" Target="../ink/ink629.xml"/><Relationship Id="rId7" Type="http://schemas.openxmlformats.org/officeDocument/2006/relationships/customXml" Target="../ink/ink607.xml"/><Relationship Id="rId2" Type="http://schemas.openxmlformats.org/officeDocument/2006/relationships/image" Target="../media/image37.png"/><Relationship Id="rId16" Type="http://schemas.openxmlformats.org/officeDocument/2006/relationships/image" Target="../media/image569.png"/><Relationship Id="rId29" Type="http://schemas.openxmlformats.org/officeDocument/2006/relationships/customXml" Target="../ink/ink618.xml"/><Relationship Id="rId11" Type="http://schemas.openxmlformats.org/officeDocument/2006/relationships/customXml" Target="../ink/ink609.xml"/><Relationship Id="rId24" Type="http://schemas.openxmlformats.org/officeDocument/2006/relationships/image" Target="../media/image573.png"/><Relationship Id="rId32" Type="http://schemas.openxmlformats.org/officeDocument/2006/relationships/image" Target="../media/image577.png"/><Relationship Id="rId37" Type="http://schemas.openxmlformats.org/officeDocument/2006/relationships/image" Target="../media/image579.png"/><Relationship Id="rId40" Type="http://schemas.openxmlformats.org/officeDocument/2006/relationships/customXml" Target="../ink/ink624.xml"/><Relationship Id="rId45" Type="http://schemas.openxmlformats.org/officeDocument/2006/relationships/image" Target="../media/image583.png"/><Relationship Id="rId53" Type="http://schemas.openxmlformats.org/officeDocument/2006/relationships/image" Target="../media/image587.png"/><Relationship Id="rId5" Type="http://schemas.openxmlformats.org/officeDocument/2006/relationships/customXml" Target="../ink/ink606.xml"/><Relationship Id="rId10" Type="http://schemas.openxmlformats.org/officeDocument/2006/relationships/image" Target="../media/image23.png"/><Relationship Id="rId19" Type="http://schemas.openxmlformats.org/officeDocument/2006/relationships/customXml" Target="../ink/ink613.xml"/><Relationship Id="rId31" Type="http://schemas.openxmlformats.org/officeDocument/2006/relationships/customXml" Target="../ink/ink619.xml"/><Relationship Id="rId44" Type="http://schemas.openxmlformats.org/officeDocument/2006/relationships/customXml" Target="../ink/ink626.xml"/><Relationship Id="rId52" Type="http://schemas.openxmlformats.org/officeDocument/2006/relationships/customXml" Target="../ink/ink630.xml"/><Relationship Id="rId4" Type="http://schemas.openxmlformats.org/officeDocument/2006/relationships/image" Target="../media/image564.png"/><Relationship Id="rId9" Type="http://schemas.openxmlformats.org/officeDocument/2006/relationships/customXml" Target="../ink/ink608.xml"/><Relationship Id="rId14" Type="http://schemas.openxmlformats.org/officeDocument/2006/relationships/image" Target="../media/image568.png"/><Relationship Id="rId22" Type="http://schemas.openxmlformats.org/officeDocument/2006/relationships/image" Target="../media/image572.png"/><Relationship Id="rId27" Type="http://schemas.openxmlformats.org/officeDocument/2006/relationships/customXml" Target="../ink/ink617.xml"/><Relationship Id="rId30" Type="http://schemas.openxmlformats.org/officeDocument/2006/relationships/image" Target="../media/image576.png"/><Relationship Id="rId35" Type="http://schemas.openxmlformats.org/officeDocument/2006/relationships/image" Target="../media/image578.png"/><Relationship Id="rId43" Type="http://schemas.openxmlformats.org/officeDocument/2006/relationships/image" Target="../media/image582.png"/><Relationship Id="rId48" Type="http://schemas.openxmlformats.org/officeDocument/2006/relationships/customXml" Target="../ink/ink628.xml"/><Relationship Id="rId8" Type="http://schemas.openxmlformats.org/officeDocument/2006/relationships/image" Target="../media/image566.png"/><Relationship Id="rId51" Type="http://schemas.openxmlformats.org/officeDocument/2006/relationships/image" Target="../media/image586.png"/><Relationship Id="rId3" Type="http://schemas.openxmlformats.org/officeDocument/2006/relationships/customXml" Target="../ink/ink605.xml"/><Relationship Id="rId12" Type="http://schemas.openxmlformats.org/officeDocument/2006/relationships/image" Target="../media/image567.png"/><Relationship Id="rId17" Type="http://schemas.openxmlformats.org/officeDocument/2006/relationships/customXml" Target="../ink/ink612.xml"/><Relationship Id="rId25" Type="http://schemas.openxmlformats.org/officeDocument/2006/relationships/customXml" Target="../ink/ink616.xml"/><Relationship Id="rId33" Type="http://schemas.openxmlformats.org/officeDocument/2006/relationships/customXml" Target="../ink/ink620.xml"/><Relationship Id="rId38" Type="http://schemas.openxmlformats.org/officeDocument/2006/relationships/customXml" Target="../ink/ink623.xml"/><Relationship Id="rId46" Type="http://schemas.openxmlformats.org/officeDocument/2006/relationships/customXml" Target="../ink/ink627.xml"/><Relationship Id="rId20" Type="http://schemas.openxmlformats.org/officeDocument/2006/relationships/image" Target="../media/image571.png"/><Relationship Id="rId41" Type="http://schemas.openxmlformats.org/officeDocument/2006/relationships/image" Target="../media/image5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5.png"/><Relationship Id="rId15" Type="http://schemas.openxmlformats.org/officeDocument/2006/relationships/customXml" Target="../ink/ink611.xml"/><Relationship Id="rId23" Type="http://schemas.openxmlformats.org/officeDocument/2006/relationships/customXml" Target="../ink/ink615.xml"/><Relationship Id="rId28" Type="http://schemas.openxmlformats.org/officeDocument/2006/relationships/image" Target="../media/image575.png"/><Relationship Id="rId36" Type="http://schemas.openxmlformats.org/officeDocument/2006/relationships/customXml" Target="../ink/ink622.xml"/><Relationship Id="rId49" Type="http://schemas.openxmlformats.org/officeDocument/2006/relationships/image" Target="../media/image585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3.png"/><Relationship Id="rId18" Type="http://schemas.openxmlformats.org/officeDocument/2006/relationships/customXml" Target="../ink/ink639.xml"/><Relationship Id="rId26" Type="http://schemas.openxmlformats.org/officeDocument/2006/relationships/customXml" Target="../ink/ink643.xml"/><Relationship Id="rId39" Type="http://schemas.openxmlformats.org/officeDocument/2006/relationships/image" Target="../media/image605.png"/><Relationship Id="rId21" Type="http://schemas.openxmlformats.org/officeDocument/2006/relationships/image" Target="../media/image597.png"/><Relationship Id="rId34" Type="http://schemas.openxmlformats.org/officeDocument/2006/relationships/customXml" Target="../ink/ink647.xml"/><Relationship Id="rId42" Type="http://schemas.openxmlformats.org/officeDocument/2006/relationships/customXml" Target="../ink/ink651.xml"/><Relationship Id="rId7" Type="http://schemas.openxmlformats.org/officeDocument/2006/relationships/image" Target="../media/image590.png"/><Relationship Id="rId2" Type="http://schemas.openxmlformats.org/officeDocument/2006/relationships/customXml" Target="../ink/ink631.xml"/><Relationship Id="rId16" Type="http://schemas.openxmlformats.org/officeDocument/2006/relationships/customXml" Target="../ink/ink638.xml"/><Relationship Id="rId20" Type="http://schemas.openxmlformats.org/officeDocument/2006/relationships/customXml" Target="../ink/ink640.xml"/><Relationship Id="rId29" Type="http://schemas.openxmlformats.org/officeDocument/2006/relationships/image" Target="../media/image601.png"/><Relationship Id="rId41" Type="http://schemas.openxmlformats.org/officeDocument/2006/relationships/image" Target="../media/image60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33.xml"/><Relationship Id="rId11" Type="http://schemas.openxmlformats.org/officeDocument/2006/relationships/image" Target="../media/image592.png"/><Relationship Id="rId24" Type="http://schemas.openxmlformats.org/officeDocument/2006/relationships/customXml" Target="../ink/ink642.xml"/><Relationship Id="rId32" Type="http://schemas.openxmlformats.org/officeDocument/2006/relationships/customXml" Target="../ink/ink646.xml"/><Relationship Id="rId37" Type="http://schemas.openxmlformats.org/officeDocument/2006/relationships/image" Target="../media/image23.png"/><Relationship Id="rId40" Type="http://schemas.openxmlformats.org/officeDocument/2006/relationships/customXml" Target="../ink/ink650.xml"/><Relationship Id="rId5" Type="http://schemas.openxmlformats.org/officeDocument/2006/relationships/image" Target="../media/image589.png"/><Relationship Id="rId15" Type="http://schemas.openxmlformats.org/officeDocument/2006/relationships/image" Target="../media/image594.png"/><Relationship Id="rId23" Type="http://schemas.openxmlformats.org/officeDocument/2006/relationships/image" Target="../media/image598.png"/><Relationship Id="rId28" Type="http://schemas.openxmlformats.org/officeDocument/2006/relationships/customXml" Target="../ink/ink644.xml"/><Relationship Id="rId36" Type="http://schemas.openxmlformats.org/officeDocument/2006/relationships/customXml" Target="../ink/ink648.xml"/><Relationship Id="rId10" Type="http://schemas.openxmlformats.org/officeDocument/2006/relationships/customXml" Target="../ink/ink635.xml"/><Relationship Id="rId19" Type="http://schemas.openxmlformats.org/officeDocument/2006/relationships/image" Target="../media/image596.png"/><Relationship Id="rId31" Type="http://schemas.openxmlformats.org/officeDocument/2006/relationships/image" Target="../media/image602.png"/><Relationship Id="rId4" Type="http://schemas.openxmlformats.org/officeDocument/2006/relationships/customXml" Target="../ink/ink632.xml"/><Relationship Id="rId9" Type="http://schemas.openxmlformats.org/officeDocument/2006/relationships/image" Target="../media/image591.png"/><Relationship Id="rId14" Type="http://schemas.openxmlformats.org/officeDocument/2006/relationships/customXml" Target="../ink/ink637.xml"/><Relationship Id="rId22" Type="http://schemas.openxmlformats.org/officeDocument/2006/relationships/customXml" Target="../ink/ink641.xml"/><Relationship Id="rId27" Type="http://schemas.openxmlformats.org/officeDocument/2006/relationships/image" Target="../media/image600.png"/><Relationship Id="rId30" Type="http://schemas.openxmlformats.org/officeDocument/2006/relationships/customXml" Target="../ink/ink645.xml"/><Relationship Id="rId35" Type="http://schemas.openxmlformats.org/officeDocument/2006/relationships/image" Target="../media/image604.png"/><Relationship Id="rId43" Type="http://schemas.openxmlformats.org/officeDocument/2006/relationships/image" Target="../media/image607.png"/><Relationship Id="rId8" Type="http://schemas.openxmlformats.org/officeDocument/2006/relationships/customXml" Target="../ink/ink634.xml"/><Relationship Id="rId3" Type="http://schemas.openxmlformats.org/officeDocument/2006/relationships/image" Target="../media/image588.png"/><Relationship Id="rId12" Type="http://schemas.openxmlformats.org/officeDocument/2006/relationships/customXml" Target="../ink/ink636.xml"/><Relationship Id="rId17" Type="http://schemas.openxmlformats.org/officeDocument/2006/relationships/image" Target="../media/image595.png"/><Relationship Id="rId25" Type="http://schemas.openxmlformats.org/officeDocument/2006/relationships/image" Target="../media/image599.png"/><Relationship Id="rId33" Type="http://schemas.openxmlformats.org/officeDocument/2006/relationships/image" Target="../media/image603.png"/><Relationship Id="rId38" Type="http://schemas.openxmlformats.org/officeDocument/2006/relationships/customXml" Target="../ink/ink649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10.png"/><Relationship Id="rId21" Type="http://schemas.openxmlformats.org/officeDocument/2006/relationships/image" Target="../media/image622.png"/><Relationship Id="rId42" Type="http://schemas.openxmlformats.org/officeDocument/2006/relationships/customXml" Target="../ink/ink672.xml"/><Relationship Id="rId63" Type="http://schemas.openxmlformats.org/officeDocument/2006/relationships/image" Target="../media/image643.png"/><Relationship Id="rId84" Type="http://schemas.openxmlformats.org/officeDocument/2006/relationships/customXml" Target="../ink/ink693.xml"/><Relationship Id="rId170" Type="http://schemas.openxmlformats.org/officeDocument/2006/relationships/image" Target="../media/image694.png"/><Relationship Id="rId191" Type="http://schemas.openxmlformats.org/officeDocument/2006/relationships/customXml" Target="../ink/ink729.xml"/><Relationship Id="rId107" Type="http://schemas.openxmlformats.org/officeDocument/2006/relationships/image" Target="../media/image665.png"/><Relationship Id="rId11" Type="http://schemas.openxmlformats.org/officeDocument/2006/relationships/image" Target="../media/image617.png"/><Relationship Id="rId32" Type="http://schemas.openxmlformats.org/officeDocument/2006/relationships/customXml" Target="../ink/ink667.xml"/><Relationship Id="rId53" Type="http://schemas.openxmlformats.org/officeDocument/2006/relationships/image" Target="../media/image638.png"/><Relationship Id="rId74" Type="http://schemas.openxmlformats.org/officeDocument/2006/relationships/customXml" Target="../ink/ink688.xml"/><Relationship Id="rId128" Type="http://schemas.openxmlformats.org/officeDocument/2006/relationships/customXml" Target="../ink/ink713.xml"/><Relationship Id="rId5" Type="http://schemas.openxmlformats.org/officeDocument/2006/relationships/image" Target="../media/image614.png"/><Relationship Id="rId95" Type="http://schemas.openxmlformats.org/officeDocument/2006/relationships/image" Target="../media/image659.png"/><Relationship Id="rId181" Type="http://schemas.openxmlformats.org/officeDocument/2006/relationships/customXml" Target="../ink/ink725.xml"/><Relationship Id="rId22" Type="http://schemas.openxmlformats.org/officeDocument/2006/relationships/customXml" Target="../ink/ink662.xml"/><Relationship Id="rId43" Type="http://schemas.openxmlformats.org/officeDocument/2006/relationships/image" Target="../media/image633.png"/><Relationship Id="rId64" Type="http://schemas.openxmlformats.org/officeDocument/2006/relationships/customXml" Target="../ink/ink683.xml"/><Relationship Id="rId118" Type="http://schemas.openxmlformats.org/officeDocument/2006/relationships/customXml" Target="../ink/ink708.xml"/><Relationship Id="rId85" Type="http://schemas.openxmlformats.org/officeDocument/2006/relationships/image" Target="../media/image654.png"/><Relationship Id="rId171" Type="http://schemas.openxmlformats.org/officeDocument/2006/relationships/customXml" Target="../ink/ink720.xml"/><Relationship Id="rId192" Type="http://schemas.openxmlformats.org/officeDocument/2006/relationships/image" Target="../media/image705.png"/><Relationship Id="rId12" Type="http://schemas.openxmlformats.org/officeDocument/2006/relationships/customXml" Target="../ink/ink657.xml"/><Relationship Id="rId17" Type="http://schemas.openxmlformats.org/officeDocument/2006/relationships/image" Target="../media/image620.png"/><Relationship Id="rId33" Type="http://schemas.openxmlformats.org/officeDocument/2006/relationships/image" Target="../media/image628.png"/><Relationship Id="rId38" Type="http://schemas.openxmlformats.org/officeDocument/2006/relationships/customXml" Target="../ink/ink670.xml"/><Relationship Id="rId59" Type="http://schemas.openxmlformats.org/officeDocument/2006/relationships/image" Target="../media/image641.png"/><Relationship Id="rId103" Type="http://schemas.openxmlformats.org/officeDocument/2006/relationships/image" Target="../media/image663.png"/><Relationship Id="rId108" Type="http://schemas.openxmlformats.org/officeDocument/2006/relationships/customXml" Target="../ink/ink705.xml"/><Relationship Id="rId124" Type="http://schemas.openxmlformats.org/officeDocument/2006/relationships/customXml" Target="../ink/ink711.xml"/><Relationship Id="rId129" Type="http://schemas.openxmlformats.org/officeDocument/2006/relationships/image" Target="../media/image675.png"/><Relationship Id="rId54" Type="http://schemas.openxmlformats.org/officeDocument/2006/relationships/customXml" Target="../ink/ink678.xml"/><Relationship Id="rId70" Type="http://schemas.openxmlformats.org/officeDocument/2006/relationships/customXml" Target="../ink/ink686.xml"/><Relationship Id="rId75" Type="http://schemas.openxmlformats.org/officeDocument/2006/relationships/image" Target="../media/image649.png"/><Relationship Id="rId91" Type="http://schemas.openxmlformats.org/officeDocument/2006/relationships/image" Target="../media/image657.png"/><Relationship Id="rId96" Type="http://schemas.openxmlformats.org/officeDocument/2006/relationships/customXml" Target="../ink/ink699.xml"/><Relationship Id="rId166" Type="http://schemas.openxmlformats.org/officeDocument/2006/relationships/image" Target="../media/image692.png"/><Relationship Id="rId182" Type="http://schemas.openxmlformats.org/officeDocument/2006/relationships/image" Target="../media/image700.png"/><Relationship Id="rId187" Type="http://schemas.openxmlformats.org/officeDocument/2006/relationships/customXml" Target="../ink/ink728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54.xml"/><Relationship Id="rId23" Type="http://schemas.openxmlformats.org/officeDocument/2006/relationships/image" Target="../media/image623.png"/><Relationship Id="rId28" Type="http://schemas.openxmlformats.org/officeDocument/2006/relationships/customXml" Target="../ink/ink665.xml"/><Relationship Id="rId49" Type="http://schemas.openxmlformats.org/officeDocument/2006/relationships/image" Target="../media/image636.png"/><Relationship Id="rId119" Type="http://schemas.openxmlformats.org/officeDocument/2006/relationships/image" Target="../media/image670.png"/><Relationship Id="rId44" Type="http://schemas.openxmlformats.org/officeDocument/2006/relationships/customXml" Target="../ink/ink673.xml"/><Relationship Id="rId60" Type="http://schemas.openxmlformats.org/officeDocument/2006/relationships/customXml" Target="../ink/ink681.xml"/><Relationship Id="rId65" Type="http://schemas.openxmlformats.org/officeDocument/2006/relationships/image" Target="../media/image644.png"/><Relationship Id="rId81" Type="http://schemas.openxmlformats.org/officeDocument/2006/relationships/image" Target="../media/image652.png"/><Relationship Id="rId86" Type="http://schemas.openxmlformats.org/officeDocument/2006/relationships/customXml" Target="../ink/ink694.xml"/><Relationship Id="rId130" Type="http://schemas.openxmlformats.org/officeDocument/2006/relationships/customXml" Target="../ink/ink714.xml"/><Relationship Id="rId177" Type="http://schemas.openxmlformats.org/officeDocument/2006/relationships/customXml" Target="../ink/ink723.xml"/><Relationship Id="rId198" Type="http://schemas.openxmlformats.org/officeDocument/2006/relationships/image" Target="../media/image610.png"/><Relationship Id="rId172" Type="http://schemas.openxmlformats.org/officeDocument/2006/relationships/image" Target="../media/image695.png"/><Relationship Id="rId193" Type="http://schemas.openxmlformats.org/officeDocument/2006/relationships/customXml" Target="../ink/ink730.xml"/><Relationship Id="rId202" Type="http://schemas.openxmlformats.org/officeDocument/2006/relationships/image" Target="../media/image612.png"/><Relationship Id="rId13" Type="http://schemas.openxmlformats.org/officeDocument/2006/relationships/image" Target="../media/image618.png"/><Relationship Id="rId18" Type="http://schemas.openxmlformats.org/officeDocument/2006/relationships/customXml" Target="../ink/ink660.xml"/><Relationship Id="rId39" Type="http://schemas.openxmlformats.org/officeDocument/2006/relationships/image" Target="../media/image631.png"/><Relationship Id="rId109" Type="http://schemas.openxmlformats.org/officeDocument/2006/relationships/image" Target="../media/image666.png"/><Relationship Id="rId34" Type="http://schemas.openxmlformats.org/officeDocument/2006/relationships/customXml" Target="../ink/ink668.xml"/><Relationship Id="rId50" Type="http://schemas.openxmlformats.org/officeDocument/2006/relationships/customXml" Target="../ink/ink676.xml"/><Relationship Id="rId55" Type="http://schemas.openxmlformats.org/officeDocument/2006/relationships/image" Target="../media/image639.png"/><Relationship Id="rId76" Type="http://schemas.openxmlformats.org/officeDocument/2006/relationships/customXml" Target="../ink/ink689.xml"/><Relationship Id="rId97" Type="http://schemas.openxmlformats.org/officeDocument/2006/relationships/image" Target="../media/image660.png"/><Relationship Id="rId104" Type="http://schemas.openxmlformats.org/officeDocument/2006/relationships/customXml" Target="../ink/ink703.xml"/><Relationship Id="rId120" Type="http://schemas.openxmlformats.org/officeDocument/2006/relationships/customXml" Target="../ink/ink709.xml"/><Relationship Id="rId125" Type="http://schemas.openxmlformats.org/officeDocument/2006/relationships/image" Target="../media/image673.png"/><Relationship Id="rId167" Type="http://schemas.openxmlformats.org/officeDocument/2006/relationships/customXml" Target="../ink/ink718.xml"/><Relationship Id="rId7" Type="http://schemas.openxmlformats.org/officeDocument/2006/relationships/image" Target="../media/image615.png"/><Relationship Id="rId71" Type="http://schemas.openxmlformats.org/officeDocument/2006/relationships/image" Target="../media/image647.png"/><Relationship Id="rId92" Type="http://schemas.openxmlformats.org/officeDocument/2006/relationships/customXml" Target="../ink/ink697.xml"/><Relationship Id="rId162" Type="http://schemas.openxmlformats.org/officeDocument/2006/relationships/image" Target="../media/image690.png"/><Relationship Id="rId183" Type="http://schemas.openxmlformats.org/officeDocument/2006/relationships/customXml" Target="../ink/ink726.xml"/><Relationship Id="rId2" Type="http://schemas.openxmlformats.org/officeDocument/2006/relationships/customXml" Target="../ink/ink652.xml"/><Relationship Id="rId29" Type="http://schemas.openxmlformats.org/officeDocument/2006/relationships/image" Target="../media/image626.png"/><Relationship Id="rId24" Type="http://schemas.openxmlformats.org/officeDocument/2006/relationships/customXml" Target="../ink/ink663.xml"/><Relationship Id="rId40" Type="http://schemas.openxmlformats.org/officeDocument/2006/relationships/customXml" Target="../ink/ink671.xml"/><Relationship Id="rId45" Type="http://schemas.openxmlformats.org/officeDocument/2006/relationships/image" Target="../media/image634.png"/><Relationship Id="rId66" Type="http://schemas.openxmlformats.org/officeDocument/2006/relationships/customXml" Target="../ink/ink684.xml"/><Relationship Id="rId87" Type="http://schemas.openxmlformats.org/officeDocument/2006/relationships/image" Target="../media/image655.png"/><Relationship Id="rId110" Type="http://schemas.openxmlformats.org/officeDocument/2006/relationships/customXml" Target="../ink/ink706.xml"/><Relationship Id="rId131" Type="http://schemas.openxmlformats.org/officeDocument/2006/relationships/customXml" Target="../ink/ink715.xml"/><Relationship Id="rId178" Type="http://schemas.openxmlformats.org/officeDocument/2006/relationships/image" Target="../media/image698.png"/><Relationship Id="rId61" Type="http://schemas.openxmlformats.org/officeDocument/2006/relationships/image" Target="../media/image642.png"/><Relationship Id="rId82" Type="http://schemas.openxmlformats.org/officeDocument/2006/relationships/customXml" Target="../ink/ink692.xml"/><Relationship Id="rId173" Type="http://schemas.openxmlformats.org/officeDocument/2006/relationships/customXml" Target="../ink/ink721.xml"/><Relationship Id="rId194" Type="http://schemas.openxmlformats.org/officeDocument/2006/relationships/image" Target="../media/image608.png"/><Relationship Id="rId199" Type="http://schemas.openxmlformats.org/officeDocument/2006/relationships/customXml" Target="../ink/ink733.xml"/><Relationship Id="rId19" Type="http://schemas.openxmlformats.org/officeDocument/2006/relationships/image" Target="../media/image621.png"/><Relationship Id="rId14" Type="http://schemas.openxmlformats.org/officeDocument/2006/relationships/customXml" Target="../ink/ink658.xml"/><Relationship Id="rId30" Type="http://schemas.openxmlformats.org/officeDocument/2006/relationships/customXml" Target="../ink/ink666.xml"/><Relationship Id="rId35" Type="http://schemas.openxmlformats.org/officeDocument/2006/relationships/image" Target="../media/image629.png"/><Relationship Id="rId56" Type="http://schemas.openxmlformats.org/officeDocument/2006/relationships/customXml" Target="../ink/ink679.xml"/><Relationship Id="rId77" Type="http://schemas.openxmlformats.org/officeDocument/2006/relationships/image" Target="../media/image650.png"/><Relationship Id="rId100" Type="http://schemas.openxmlformats.org/officeDocument/2006/relationships/customXml" Target="../ink/ink701.xml"/><Relationship Id="rId105" Type="http://schemas.openxmlformats.org/officeDocument/2006/relationships/image" Target="../media/image664.png"/><Relationship Id="rId126" Type="http://schemas.openxmlformats.org/officeDocument/2006/relationships/customXml" Target="../ink/ink712.xml"/><Relationship Id="rId168" Type="http://schemas.openxmlformats.org/officeDocument/2006/relationships/image" Target="../media/image693.png"/><Relationship Id="rId8" Type="http://schemas.openxmlformats.org/officeDocument/2006/relationships/customXml" Target="../ink/ink655.xml"/><Relationship Id="rId51" Type="http://schemas.openxmlformats.org/officeDocument/2006/relationships/image" Target="../media/image637.png"/><Relationship Id="rId72" Type="http://schemas.openxmlformats.org/officeDocument/2006/relationships/customXml" Target="../ink/ink687.xml"/><Relationship Id="rId93" Type="http://schemas.openxmlformats.org/officeDocument/2006/relationships/image" Target="../media/image658.png"/><Relationship Id="rId98" Type="http://schemas.openxmlformats.org/officeDocument/2006/relationships/customXml" Target="../ink/ink700.xml"/><Relationship Id="rId121" Type="http://schemas.openxmlformats.org/officeDocument/2006/relationships/image" Target="../media/image671.png"/><Relationship Id="rId163" Type="http://schemas.openxmlformats.org/officeDocument/2006/relationships/customXml" Target="../ink/ink716.xml"/><Relationship Id="rId184" Type="http://schemas.openxmlformats.org/officeDocument/2006/relationships/image" Target="../media/image701.png"/><Relationship Id="rId3" Type="http://schemas.openxmlformats.org/officeDocument/2006/relationships/image" Target="../media/image613.png"/><Relationship Id="rId25" Type="http://schemas.openxmlformats.org/officeDocument/2006/relationships/image" Target="../media/image624.png"/><Relationship Id="rId46" Type="http://schemas.openxmlformats.org/officeDocument/2006/relationships/customXml" Target="../ink/ink674.xml"/><Relationship Id="rId67" Type="http://schemas.openxmlformats.org/officeDocument/2006/relationships/image" Target="../media/image645.png"/><Relationship Id="rId20" Type="http://schemas.openxmlformats.org/officeDocument/2006/relationships/customXml" Target="../ink/ink661.xml"/><Relationship Id="rId41" Type="http://schemas.openxmlformats.org/officeDocument/2006/relationships/image" Target="../media/image632.png"/><Relationship Id="rId62" Type="http://schemas.openxmlformats.org/officeDocument/2006/relationships/customXml" Target="../ink/ink682.xml"/><Relationship Id="rId83" Type="http://schemas.openxmlformats.org/officeDocument/2006/relationships/image" Target="../media/image653.png"/><Relationship Id="rId88" Type="http://schemas.openxmlformats.org/officeDocument/2006/relationships/customXml" Target="../ink/ink695.xml"/><Relationship Id="rId111" Type="http://schemas.openxmlformats.org/officeDocument/2006/relationships/image" Target="../media/image667.png"/><Relationship Id="rId174" Type="http://schemas.openxmlformats.org/officeDocument/2006/relationships/image" Target="../media/image696.png"/><Relationship Id="rId179" Type="http://schemas.openxmlformats.org/officeDocument/2006/relationships/customXml" Target="../ink/ink724.xml"/><Relationship Id="rId195" Type="http://schemas.openxmlformats.org/officeDocument/2006/relationships/customXml" Target="../ink/ink731.xml"/><Relationship Id="rId190" Type="http://schemas.openxmlformats.org/officeDocument/2006/relationships/image" Target="../media/image704.png"/><Relationship Id="rId15" Type="http://schemas.openxmlformats.org/officeDocument/2006/relationships/image" Target="../media/image619.png"/><Relationship Id="rId36" Type="http://schemas.openxmlformats.org/officeDocument/2006/relationships/customXml" Target="../ink/ink669.xml"/><Relationship Id="rId57" Type="http://schemas.openxmlformats.org/officeDocument/2006/relationships/image" Target="../media/image640.png"/><Relationship Id="rId106" Type="http://schemas.openxmlformats.org/officeDocument/2006/relationships/customXml" Target="../ink/ink704.xml"/><Relationship Id="rId127" Type="http://schemas.openxmlformats.org/officeDocument/2006/relationships/image" Target="../media/image674.png"/><Relationship Id="rId10" Type="http://schemas.openxmlformats.org/officeDocument/2006/relationships/customXml" Target="../ink/ink656.xml"/><Relationship Id="rId31" Type="http://schemas.openxmlformats.org/officeDocument/2006/relationships/image" Target="../media/image627.png"/><Relationship Id="rId52" Type="http://schemas.openxmlformats.org/officeDocument/2006/relationships/customXml" Target="../ink/ink677.xml"/><Relationship Id="rId73" Type="http://schemas.openxmlformats.org/officeDocument/2006/relationships/image" Target="../media/image648.png"/><Relationship Id="rId78" Type="http://schemas.openxmlformats.org/officeDocument/2006/relationships/customXml" Target="../ink/ink690.xml"/><Relationship Id="rId94" Type="http://schemas.openxmlformats.org/officeDocument/2006/relationships/customXml" Target="../ink/ink698.xml"/><Relationship Id="rId99" Type="http://schemas.openxmlformats.org/officeDocument/2006/relationships/image" Target="../media/image661.png"/><Relationship Id="rId101" Type="http://schemas.openxmlformats.org/officeDocument/2006/relationships/image" Target="../media/image662.png"/><Relationship Id="rId122" Type="http://schemas.openxmlformats.org/officeDocument/2006/relationships/customXml" Target="../ink/ink710.xml"/><Relationship Id="rId164" Type="http://schemas.openxmlformats.org/officeDocument/2006/relationships/image" Target="../media/image691.png"/><Relationship Id="rId169" Type="http://schemas.openxmlformats.org/officeDocument/2006/relationships/customXml" Target="../ink/ink719.xml"/><Relationship Id="rId185" Type="http://schemas.openxmlformats.org/officeDocument/2006/relationships/customXml" Target="../ink/ink727.xml"/><Relationship Id="rId4" Type="http://schemas.openxmlformats.org/officeDocument/2006/relationships/customXml" Target="../ink/ink653.xml"/><Relationship Id="rId9" Type="http://schemas.openxmlformats.org/officeDocument/2006/relationships/image" Target="../media/image616.png"/><Relationship Id="rId180" Type="http://schemas.openxmlformats.org/officeDocument/2006/relationships/image" Target="../media/image699.png"/><Relationship Id="rId26" Type="http://schemas.openxmlformats.org/officeDocument/2006/relationships/customXml" Target="../ink/ink664.xml"/><Relationship Id="rId47" Type="http://schemas.openxmlformats.org/officeDocument/2006/relationships/image" Target="../media/image635.png"/><Relationship Id="rId68" Type="http://schemas.openxmlformats.org/officeDocument/2006/relationships/customXml" Target="../ink/ink685.xml"/><Relationship Id="rId89" Type="http://schemas.openxmlformats.org/officeDocument/2006/relationships/image" Target="../media/image656.png"/><Relationship Id="rId112" Type="http://schemas.openxmlformats.org/officeDocument/2006/relationships/customXml" Target="../ink/ink707.xml"/><Relationship Id="rId175" Type="http://schemas.openxmlformats.org/officeDocument/2006/relationships/customXml" Target="../ink/ink722.xml"/><Relationship Id="rId196" Type="http://schemas.openxmlformats.org/officeDocument/2006/relationships/image" Target="../media/image609.png"/><Relationship Id="rId200" Type="http://schemas.openxmlformats.org/officeDocument/2006/relationships/image" Target="../media/image611.png"/><Relationship Id="rId16" Type="http://schemas.openxmlformats.org/officeDocument/2006/relationships/customXml" Target="../ink/ink659.xml"/><Relationship Id="rId37" Type="http://schemas.openxmlformats.org/officeDocument/2006/relationships/image" Target="../media/image630.png"/><Relationship Id="rId58" Type="http://schemas.openxmlformats.org/officeDocument/2006/relationships/customXml" Target="../ink/ink680.xml"/><Relationship Id="rId79" Type="http://schemas.openxmlformats.org/officeDocument/2006/relationships/image" Target="../media/image651.png"/><Relationship Id="rId102" Type="http://schemas.openxmlformats.org/officeDocument/2006/relationships/customXml" Target="../ink/ink702.xml"/><Relationship Id="rId123" Type="http://schemas.openxmlformats.org/officeDocument/2006/relationships/image" Target="../media/image672.png"/><Relationship Id="rId90" Type="http://schemas.openxmlformats.org/officeDocument/2006/relationships/customXml" Target="../ink/ink696.xml"/><Relationship Id="rId165" Type="http://schemas.openxmlformats.org/officeDocument/2006/relationships/customXml" Target="../ink/ink717.xml"/><Relationship Id="rId186" Type="http://schemas.openxmlformats.org/officeDocument/2006/relationships/image" Target="../media/image5010.png"/><Relationship Id="rId27" Type="http://schemas.openxmlformats.org/officeDocument/2006/relationships/image" Target="../media/image625.png"/><Relationship Id="rId48" Type="http://schemas.openxmlformats.org/officeDocument/2006/relationships/customXml" Target="../ink/ink675.xml"/><Relationship Id="rId69" Type="http://schemas.openxmlformats.org/officeDocument/2006/relationships/image" Target="../media/image646.png"/><Relationship Id="rId80" Type="http://schemas.openxmlformats.org/officeDocument/2006/relationships/customXml" Target="../ink/ink691.xml"/><Relationship Id="rId176" Type="http://schemas.openxmlformats.org/officeDocument/2006/relationships/image" Target="../media/image697.png"/><Relationship Id="rId197" Type="http://schemas.openxmlformats.org/officeDocument/2006/relationships/customXml" Target="../ink/ink732.xml"/><Relationship Id="rId201" Type="http://schemas.openxmlformats.org/officeDocument/2006/relationships/customXml" Target="../ink/ink734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9.png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50" Type="http://schemas.openxmlformats.org/officeDocument/2006/relationships/customXml" Target="../ink/ink25.xml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4.png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10.png"/><Relationship Id="rId21" Type="http://schemas.openxmlformats.org/officeDocument/2006/relationships/image" Target="../media/image622.png"/><Relationship Id="rId42" Type="http://schemas.openxmlformats.org/officeDocument/2006/relationships/customXml" Target="../ink/ink755.xml"/><Relationship Id="rId63" Type="http://schemas.openxmlformats.org/officeDocument/2006/relationships/image" Target="../media/image643.png"/><Relationship Id="rId84" Type="http://schemas.openxmlformats.org/officeDocument/2006/relationships/customXml" Target="../ink/ink776.xml"/><Relationship Id="rId138" Type="http://schemas.openxmlformats.org/officeDocument/2006/relationships/image" Target="../media/image681.png"/><Relationship Id="rId159" Type="http://schemas.openxmlformats.org/officeDocument/2006/relationships/customXml" Target="../ink/ink815.xml"/><Relationship Id="rId170" Type="http://schemas.openxmlformats.org/officeDocument/2006/relationships/image" Target="../media/image721.png"/><Relationship Id="rId205" Type="http://schemas.openxmlformats.org/officeDocument/2006/relationships/customXml" Target="../ink/ink831.xml"/><Relationship Id="rId226" Type="http://schemas.openxmlformats.org/officeDocument/2006/relationships/image" Target="../media/image749.png"/><Relationship Id="rId247" Type="http://schemas.openxmlformats.org/officeDocument/2006/relationships/customXml" Target="../ink/ink852.xml"/><Relationship Id="rId107" Type="http://schemas.openxmlformats.org/officeDocument/2006/relationships/image" Target="../media/image665.png"/><Relationship Id="rId11" Type="http://schemas.openxmlformats.org/officeDocument/2006/relationships/image" Target="../media/image617.png"/><Relationship Id="rId32" Type="http://schemas.openxmlformats.org/officeDocument/2006/relationships/customXml" Target="../ink/ink750.xml"/><Relationship Id="rId53" Type="http://schemas.openxmlformats.org/officeDocument/2006/relationships/image" Target="../media/image638.png"/><Relationship Id="rId74" Type="http://schemas.openxmlformats.org/officeDocument/2006/relationships/customXml" Target="../ink/ink771.xml"/><Relationship Id="rId128" Type="http://schemas.openxmlformats.org/officeDocument/2006/relationships/customXml" Target="../ink/ink798.xml"/><Relationship Id="rId149" Type="http://schemas.openxmlformats.org/officeDocument/2006/relationships/image" Target="../media/image686.png"/><Relationship Id="rId5" Type="http://schemas.openxmlformats.org/officeDocument/2006/relationships/image" Target="../media/image614.png"/><Relationship Id="rId95" Type="http://schemas.openxmlformats.org/officeDocument/2006/relationships/image" Target="../media/image659.png"/><Relationship Id="rId160" Type="http://schemas.openxmlformats.org/officeDocument/2006/relationships/image" Target="../media/image716.png"/><Relationship Id="rId216" Type="http://schemas.openxmlformats.org/officeDocument/2006/relationships/image" Target="../media/image744.png"/><Relationship Id="rId237" Type="http://schemas.openxmlformats.org/officeDocument/2006/relationships/customXml" Target="../ink/ink847.xml"/><Relationship Id="rId258" Type="http://schemas.openxmlformats.org/officeDocument/2006/relationships/image" Target="../media/image711.png"/><Relationship Id="rId22" Type="http://schemas.openxmlformats.org/officeDocument/2006/relationships/customXml" Target="../ink/ink745.xml"/><Relationship Id="rId43" Type="http://schemas.openxmlformats.org/officeDocument/2006/relationships/image" Target="../media/image633.png"/><Relationship Id="rId64" Type="http://schemas.openxmlformats.org/officeDocument/2006/relationships/customXml" Target="../ink/ink766.xml"/><Relationship Id="rId118" Type="http://schemas.openxmlformats.org/officeDocument/2006/relationships/customXml" Target="../ink/ink793.xml"/><Relationship Id="rId139" Type="http://schemas.openxmlformats.org/officeDocument/2006/relationships/customXml" Target="../ink/ink804.xml"/><Relationship Id="rId85" Type="http://schemas.openxmlformats.org/officeDocument/2006/relationships/image" Target="../media/image654.png"/><Relationship Id="rId150" Type="http://schemas.openxmlformats.org/officeDocument/2006/relationships/customXml" Target="../ink/ink810.xml"/><Relationship Id="rId171" Type="http://schemas.openxmlformats.org/officeDocument/2006/relationships/customXml" Target="../ink/ink821.xml"/><Relationship Id="rId206" Type="http://schemas.openxmlformats.org/officeDocument/2006/relationships/image" Target="../media/image739.png"/><Relationship Id="rId227" Type="http://schemas.openxmlformats.org/officeDocument/2006/relationships/customXml" Target="../ink/ink842.xml"/><Relationship Id="rId248" Type="http://schemas.openxmlformats.org/officeDocument/2006/relationships/image" Target="../media/image707.png"/><Relationship Id="rId12" Type="http://schemas.openxmlformats.org/officeDocument/2006/relationships/customXml" Target="../ink/ink740.xml"/><Relationship Id="rId33" Type="http://schemas.openxmlformats.org/officeDocument/2006/relationships/image" Target="../media/image628.png"/><Relationship Id="rId108" Type="http://schemas.openxmlformats.org/officeDocument/2006/relationships/customXml" Target="../ink/ink788.xml"/><Relationship Id="rId129" Type="http://schemas.openxmlformats.org/officeDocument/2006/relationships/image" Target="../media/image677.png"/><Relationship Id="rId54" Type="http://schemas.openxmlformats.org/officeDocument/2006/relationships/customXml" Target="../ink/ink761.xml"/><Relationship Id="rId75" Type="http://schemas.openxmlformats.org/officeDocument/2006/relationships/image" Target="../media/image649.png"/><Relationship Id="rId96" Type="http://schemas.openxmlformats.org/officeDocument/2006/relationships/customXml" Target="../ink/ink782.xml"/><Relationship Id="rId140" Type="http://schemas.openxmlformats.org/officeDocument/2006/relationships/image" Target="../media/image682.png"/><Relationship Id="rId161" Type="http://schemas.openxmlformats.org/officeDocument/2006/relationships/customXml" Target="../ink/ink816.xml"/><Relationship Id="rId217" Type="http://schemas.openxmlformats.org/officeDocument/2006/relationships/customXml" Target="../ink/ink837.xml"/><Relationship Id="rId6" Type="http://schemas.openxmlformats.org/officeDocument/2006/relationships/customXml" Target="../ink/ink737.xml"/><Relationship Id="rId238" Type="http://schemas.openxmlformats.org/officeDocument/2006/relationships/image" Target="../media/image755.png"/><Relationship Id="rId259" Type="http://schemas.openxmlformats.org/officeDocument/2006/relationships/customXml" Target="../ink/ink858.xml"/><Relationship Id="rId23" Type="http://schemas.openxmlformats.org/officeDocument/2006/relationships/image" Target="../media/image623.png"/><Relationship Id="rId119" Type="http://schemas.openxmlformats.org/officeDocument/2006/relationships/image" Target="../media/image670.png"/><Relationship Id="rId44" Type="http://schemas.openxmlformats.org/officeDocument/2006/relationships/customXml" Target="../ink/ink756.xml"/><Relationship Id="rId65" Type="http://schemas.openxmlformats.org/officeDocument/2006/relationships/image" Target="../media/image644.png"/><Relationship Id="rId86" Type="http://schemas.openxmlformats.org/officeDocument/2006/relationships/customXml" Target="../ink/ink777.xml"/><Relationship Id="rId130" Type="http://schemas.openxmlformats.org/officeDocument/2006/relationships/customXml" Target="../ink/ink799.xml"/><Relationship Id="rId151" Type="http://schemas.openxmlformats.org/officeDocument/2006/relationships/image" Target="../media/image687.png"/><Relationship Id="rId172" Type="http://schemas.openxmlformats.org/officeDocument/2006/relationships/image" Target="../media/image722.png"/><Relationship Id="rId207" Type="http://schemas.openxmlformats.org/officeDocument/2006/relationships/customXml" Target="../ink/ink832.xml"/><Relationship Id="rId228" Type="http://schemas.openxmlformats.org/officeDocument/2006/relationships/image" Target="../media/image750.png"/><Relationship Id="rId249" Type="http://schemas.openxmlformats.org/officeDocument/2006/relationships/customXml" Target="../ink/ink853.xml"/><Relationship Id="rId13" Type="http://schemas.openxmlformats.org/officeDocument/2006/relationships/image" Target="../media/image618.png"/><Relationship Id="rId109" Type="http://schemas.openxmlformats.org/officeDocument/2006/relationships/image" Target="../media/image666.png"/><Relationship Id="rId260" Type="http://schemas.openxmlformats.org/officeDocument/2006/relationships/image" Target="../media/image712.png"/><Relationship Id="rId34" Type="http://schemas.openxmlformats.org/officeDocument/2006/relationships/customXml" Target="../ink/ink751.xml"/><Relationship Id="rId55" Type="http://schemas.openxmlformats.org/officeDocument/2006/relationships/image" Target="../media/image639.png"/><Relationship Id="rId76" Type="http://schemas.openxmlformats.org/officeDocument/2006/relationships/customXml" Target="../ink/ink772.xml"/><Relationship Id="rId97" Type="http://schemas.openxmlformats.org/officeDocument/2006/relationships/image" Target="../media/image660.png"/><Relationship Id="rId120" Type="http://schemas.openxmlformats.org/officeDocument/2006/relationships/customXml" Target="../ink/ink794.xml"/><Relationship Id="rId141" Type="http://schemas.openxmlformats.org/officeDocument/2006/relationships/customXml" Target="../ink/ink805.xml"/><Relationship Id="rId7" Type="http://schemas.openxmlformats.org/officeDocument/2006/relationships/image" Target="../media/image615.png"/><Relationship Id="rId162" Type="http://schemas.openxmlformats.org/officeDocument/2006/relationships/image" Target="../media/image717.png"/><Relationship Id="rId218" Type="http://schemas.openxmlformats.org/officeDocument/2006/relationships/image" Target="../media/image745.png"/><Relationship Id="rId239" Type="http://schemas.openxmlformats.org/officeDocument/2006/relationships/customXml" Target="../ink/ink848.xml"/><Relationship Id="rId250" Type="http://schemas.openxmlformats.org/officeDocument/2006/relationships/image" Target="../media/image708.png"/><Relationship Id="rId24" Type="http://schemas.openxmlformats.org/officeDocument/2006/relationships/customXml" Target="../ink/ink746.xml"/><Relationship Id="rId45" Type="http://schemas.openxmlformats.org/officeDocument/2006/relationships/image" Target="../media/image634.png"/><Relationship Id="rId66" Type="http://schemas.openxmlformats.org/officeDocument/2006/relationships/customXml" Target="../ink/ink767.xml"/><Relationship Id="rId87" Type="http://schemas.openxmlformats.org/officeDocument/2006/relationships/image" Target="../media/image655.png"/><Relationship Id="rId110" Type="http://schemas.openxmlformats.org/officeDocument/2006/relationships/customXml" Target="../ink/ink789.xml"/><Relationship Id="rId131" Type="http://schemas.openxmlformats.org/officeDocument/2006/relationships/customXml" Target="../ink/ink800.xml"/><Relationship Id="rId152" Type="http://schemas.openxmlformats.org/officeDocument/2006/relationships/customXml" Target="../ink/ink811.xml"/><Relationship Id="rId173" Type="http://schemas.openxmlformats.org/officeDocument/2006/relationships/customXml" Target="../ink/ink822.xml"/><Relationship Id="rId194" Type="http://schemas.openxmlformats.org/officeDocument/2006/relationships/image" Target="../media/image733.png"/><Relationship Id="rId208" Type="http://schemas.openxmlformats.org/officeDocument/2006/relationships/image" Target="../media/image740.png"/><Relationship Id="rId229" Type="http://schemas.openxmlformats.org/officeDocument/2006/relationships/customXml" Target="../ink/ink843.xml"/><Relationship Id="rId240" Type="http://schemas.openxmlformats.org/officeDocument/2006/relationships/image" Target="../media/image756.png"/><Relationship Id="rId14" Type="http://schemas.openxmlformats.org/officeDocument/2006/relationships/customXml" Target="../ink/ink741.xml"/><Relationship Id="rId35" Type="http://schemas.openxmlformats.org/officeDocument/2006/relationships/image" Target="../media/image629.png"/><Relationship Id="rId56" Type="http://schemas.openxmlformats.org/officeDocument/2006/relationships/customXml" Target="../ink/ink762.xml"/><Relationship Id="rId77" Type="http://schemas.openxmlformats.org/officeDocument/2006/relationships/image" Target="../media/image650.png"/><Relationship Id="rId100" Type="http://schemas.openxmlformats.org/officeDocument/2006/relationships/customXml" Target="../ink/ink784.xml"/><Relationship Id="rId8" Type="http://schemas.openxmlformats.org/officeDocument/2006/relationships/customXml" Target="../ink/ink738.xml"/><Relationship Id="rId98" Type="http://schemas.openxmlformats.org/officeDocument/2006/relationships/customXml" Target="../ink/ink783.xml"/><Relationship Id="rId121" Type="http://schemas.openxmlformats.org/officeDocument/2006/relationships/image" Target="../media/image671.png"/><Relationship Id="rId142" Type="http://schemas.openxmlformats.org/officeDocument/2006/relationships/image" Target="../media/image683.png"/><Relationship Id="rId163" Type="http://schemas.openxmlformats.org/officeDocument/2006/relationships/customXml" Target="../ink/ink817.xml"/><Relationship Id="rId219" Type="http://schemas.openxmlformats.org/officeDocument/2006/relationships/customXml" Target="../ink/ink838.xml"/><Relationship Id="rId230" Type="http://schemas.openxmlformats.org/officeDocument/2006/relationships/image" Target="../media/image751.png"/><Relationship Id="rId251" Type="http://schemas.openxmlformats.org/officeDocument/2006/relationships/customXml" Target="../ink/ink854.xml"/><Relationship Id="rId25" Type="http://schemas.openxmlformats.org/officeDocument/2006/relationships/image" Target="../media/image624.png"/><Relationship Id="rId46" Type="http://schemas.openxmlformats.org/officeDocument/2006/relationships/customXml" Target="../ink/ink757.xml"/><Relationship Id="rId67" Type="http://schemas.openxmlformats.org/officeDocument/2006/relationships/image" Target="../media/image645.png"/><Relationship Id="rId88" Type="http://schemas.openxmlformats.org/officeDocument/2006/relationships/customXml" Target="../ink/ink778.xml"/><Relationship Id="rId111" Type="http://schemas.openxmlformats.org/officeDocument/2006/relationships/image" Target="../media/image667.png"/><Relationship Id="rId132" Type="http://schemas.openxmlformats.org/officeDocument/2006/relationships/image" Target="../media/image678.png"/><Relationship Id="rId153" Type="http://schemas.openxmlformats.org/officeDocument/2006/relationships/customXml" Target="../ink/ink812.xml"/><Relationship Id="rId174" Type="http://schemas.openxmlformats.org/officeDocument/2006/relationships/image" Target="../media/image723.png"/><Relationship Id="rId195" Type="http://schemas.openxmlformats.org/officeDocument/2006/relationships/customXml" Target="../ink/ink826.xml"/><Relationship Id="rId209" Type="http://schemas.openxmlformats.org/officeDocument/2006/relationships/customXml" Target="../ink/ink833.xml"/><Relationship Id="rId220" Type="http://schemas.openxmlformats.org/officeDocument/2006/relationships/image" Target="../media/image746.png"/><Relationship Id="rId241" Type="http://schemas.openxmlformats.org/officeDocument/2006/relationships/customXml" Target="../ink/ink849.xml"/><Relationship Id="rId15" Type="http://schemas.openxmlformats.org/officeDocument/2006/relationships/image" Target="../media/image619.png"/><Relationship Id="rId36" Type="http://schemas.openxmlformats.org/officeDocument/2006/relationships/customXml" Target="../ink/ink752.xml"/><Relationship Id="rId57" Type="http://schemas.openxmlformats.org/officeDocument/2006/relationships/image" Target="../media/image640.png"/><Relationship Id="rId10" Type="http://schemas.openxmlformats.org/officeDocument/2006/relationships/customXml" Target="../ink/ink739.xml"/><Relationship Id="rId31" Type="http://schemas.openxmlformats.org/officeDocument/2006/relationships/image" Target="../media/image627.png"/><Relationship Id="rId52" Type="http://schemas.openxmlformats.org/officeDocument/2006/relationships/customXml" Target="../ink/ink760.xml"/><Relationship Id="rId73" Type="http://schemas.openxmlformats.org/officeDocument/2006/relationships/image" Target="../media/image648.png"/><Relationship Id="rId78" Type="http://schemas.openxmlformats.org/officeDocument/2006/relationships/customXml" Target="../ink/ink773.xml"/><Relationship Id="rId94" Type="http://schemas.openxmlformats.org/officeDocument/2006/relationships/customXml" Target="../ink/ink781.xml"/><Relationship Id="rId99" Type="http://schemas.openxmlformats.org/officeDocument/2006/relationships/image" Target="../media/image661.png"/><Relationship Id="rId101" Type="http://schemas.openxmlformats.org/officeDocument/2006/relationships/image" Target="../media/image662.png"/><Relationship Id="rId122" Type="http://schemas.openxmlformats.org/officeDocument/2006/relationships/customXml" Target="../ink/ink795.xml"/><Relationship Id="rId143" Type="http://schemas.openxmlformats.org/officeDocument/2006/relationships/customXml" Target="../ink/ink806.xml"/><Relationship Id="rId148" Type="http://schemas.openxmlformats.org/officeDocument/2006/relationships/customXml" Target="../ink/ink809.xml"/><Relationship Id="rId164" Type="http://schemas.openxmlformats.org/officeDocument/2006/relationships/image" Target="../media/image718.png"/><Relationship Id="rId169" Type="http://schemas.openxmlformats.org/officeDocument/2006/relationships/customXml" Target="../ink/ink820.xml"/><Relationship Id="rId4" Type="http://schemas.openxmlformats.org/officeDocument/2006/relationships/customXml" Target="../ink/ink736.xml"/><Relationship Id="rId9" Type="http://schemas.openxmlformats.org/officeDocument/2006/relationships/image" Target="../media/image616.png"/><Relationship Id="rId210" Type="http://schemas.openxmlformats.org/officeDocument/2006/relationships/image" Target="../media/image741.png"/><Relationship Id="rId215" Type="http://schemas.openxmlformats.org/officeDocument/2006/relationships/customXml" Target="../ink/ink836.xml"/><Relationship Id="rId236" Type="http://schemas.openxmlformats.org/officeDocument/2006/relationships/image" Target="../media/image754.png"/><Relationship Id="rId257" Type="http://schemas.openxmlformats.org/officeDocument/2006/relationships/customXml" Target="../ink/ink857.xml"/><Relationship Id="rId26" Type="http://schemas.openxmlformats.org/officeDocument/2006/relationships/customXml" Target="../ink/ink747.xml"/><Relationship Id="rId231" Type="http://schemas.openxmlformats.org/officeDocument/2006/relationships/customXml" Target="../ink/ink844.xml"/><Relationship Id="rId252" Type="http://schemas.openxmlformats.org/officeDocument/2006/relationships/image" Target="../media/image709.png"/><Relationship Id="rId47" Type="http://schemas.openxmlformats.org/officeDocument/2006/relationships/image" Target="../media/image635.png"/><Relationship Id="rId68" Type="http://schemas.openxmlformats.org/officeDocument/2006/relationships/customXml" Target="../ink/ink768.xml"/><Relationship Id="rId89" Type="http://schemas.openxmlformats.org/officeDocument/2006/relationships/image" Target="../media/image656.png"/><Relationship Id="rId112" Type="http://schemas.openxmlformats.org/officeDocument/2006/relationships/customXml" Target="../ink/ink790.xml"/><Relationship Id="rId133" Type="http://schemas.openxmlformats.org/officeDocument/2006/relationships/customXml" Target="../ink/ink801.xml"/><Relationship Id="rId154" Type="http://schemas.openxmlformats.org/officeDocument/2006/relationships/image" Target="../media/image688.png"/><Relationship Id="rId175" Type="http://schemas.openxmlformats.org/officeDocument/2006/relationships/customXml" Target="../ink/ink823.xml"/><Relationship Id="rId196" Type="http://schemas.openxmlformats.org/officeDocument/2006/relationships/image" Target="../media/image734.png"/><Relationship Id="rId200" Type="http://schemas.openxmlformats.org/officeDocument/2006/relationships/image" Target="../media/image736.png"/><Relationship Id="rId16" Type="http://schemas.openxmlformats.org/officeDocument/2006/relationships/customXml" Target="../ink/ink742.xml"/><Relationship Id="rId221" Type="http://schemas.openxmlformats.org/officeDocument/2006/relationships/customXml" Target="../ink/ink839.xml"/><Relationship Id="rId242" Type="http://schemas.openxmlformats.org/officeDocument/2006/relationships/image" Target="../media/image702.png"/><Relationship Id="rId37" Type="http://schemas.openxmlformats.org/officeDocument/2006/relationships/image" Target="../media/image630.png"/><Relationship Id="rId58" Type="http://schemas.openxmlformats.org/officeDocument/2006/relationships/customXml" Target="../ink/ink763.xml"/><Relationship Id="rId79" Type="http://schemas.openxmlformats.org/officeDocument/2006/relationships/image" Target="../media/image651.png"/><Relationship Id="rId102" Type="http://schemas.openxmlformats.org/officeDocument/2006/relationships/customXml" Target="../ink/ink785.xml"/><Relationship Id="rId123" Type="http://schemas.openxmlformats.org/officeDocument/2006/relationships/image" Target="../media/image674.png"/><Relationship Id="rId144" Type="http://schemas.openxmlformats.org/officeDocument/2006/relationships/image" Target="../media/image684.png"/><Relationship Id="rId90" Type="http://schemas.openxmlformats.org/officeDocument/2006/relationships/customXml" Target="../ink/ink779.xml"/><Relationship Id="rId165" Type="http://schemas.openxmlformats.org/officeDocument/2006/relationships/customXml" Target="../ink/ink818.xml"/><Relationship Id="rId211" Type="http://schemas.openxmlformats.org/officeDocument/2006/relationships/customXml" Target="../ink/ink834.xml"/><Relationship Id="rId232" Type="http://schemas.openxmlformats.org/officeDocument/2006/relationships/image" Target="../media/image752.png"/><Relationship Id="rId253" Type="http://schemas.openxmlformats.org/officeDocument/2006/relationships/customXml" Target="../ink/ink855.xml"/><Relationship Id="rId27" Type="http://schemas.openxmlformats.org/officeDocument/2006/relationships/image" Target="../media/image625.png"/><Relationship Id="rId48" Type="http://schemas.openxmlformats.org/officeDocument/2006/relationships/customXml" Target="../ink/ink758.xml"/><Relationship Id="rId69" Type="http://schemas.openxmlformats.org/officeDocument/2006/relationships/image" Target="../media/image646.png"/><Relationship Id="rId113" Type="http://schemas.openxmlformats.org/officeDocument/2006/relationships/image" Target="../media/image668.png"/><Relationship Id="rId134" Type="http://schemas.openxmlformats.org/officeDocument/2006/relationships/image" Target="../media/image679.png"/><Relationship Id="rId80" Type="http://schemas.openxmlformats.org/officeDocument/2006/relationships/customXml" Target="../ink/ink774.xml"/><Relationship Id="rId155" Type="http://schemas.openxmlformats.org/officeDocument/2006/relationships/customXml" Target="../ink/ink813.xml"/><Relationship Id="rId176" Type="http://schemas.openxmlformats.org/officeDocument/2006/relationships/image" Target="../media/image724.png"/><Relationship Id="rId197" Type="http://schemas.openxmlformats.org/officeDocument/2006/relationships/customXml" Target="../ink/ink827.xml"/><Relationship Id="rId201" Type="http://schemas.openxmlformats.org/officeDocument/2006/relationships/customXml" Target="../ink/ink829.xml"/><Relationship Id="rId222" Type="http://schemas.openxmlformats.org/officeDocument/2006/relationships/image" Target="../media/image747.png"/><Relationship Id="rId243" Type="http://schemas.openxmlformats.org/officeDocument/2006/relationships/customXml" Target="../ink/ink850.xml"/><Relationship Id="rId17" Type="http://schemas.openxmlformats.org/officeDocument/2006/relationships/image" Target="../media/image620.png"/><Relationship Id="rId38" Type="http://schemas.openxmlformats.org/officeDocument/2006/relationships/customXml" Target="../ink/ink753.xml"/><Relationship Id="rId59" Type="http://schemas.openxmlformats.org/officeDocument/2006/relationships/image" Target="../media/image641.png"/><Relationship Id="rId103" Type="http://schemas.openxmlformats.org/officeDocument/2006/relationships/image" Target="../media/image663.png"/><Relationship Id="rId124" Type="http://schemas.openxmlformats.org/officeDocument/2006/relationships/customXml" Target="../ink/ink796.xml"/><Relationship Id="rId70" Type="http://schemas.openxmlformats.org/officeDocument/2006/relationships/customXml" Target="../ink/ink769.xml"/><Relationship Id="rId91" Type="http://schemas.openxmlformats.org/officeDocument/2006/relationships/image" Target="../media/image657.png"/><Relationship Id="rId145" Type="http://schemas.openxmlformats.org/officeDocument/2006/relationships/customXml" Target="../ink/ink807.xml"/><Relationship Id="rId166" Type="http://schemas.openxmlformats.org/officeDocument/2006/relationships/image" Target="../media/image719.png"/><Relationship Id="rId1" Type="http://schemas.openxmlformats.org/officeDocument/2006/relationships/slideLayout" Target="../slideLayouts/slideLayout3.xml"/><Relationship Id="rId212" Type="http://schemas.openxmlformats.org/officeDocument/2006/relationships/image" Target="../media/image742.png"/><Relationship Id="rId233" Type="http://schemas.openxmlformats.org/officeDocument/2006/relationships/customXml" Target="../ink/ink845.xml"/><Relationship Id="rId254" Type="http://schemas.openxmlformats.org/officeDocument/2006/relationships/image" Target="../media/image23.png"/><Relationship Id="rId28" Type="http://schemas.openxmlformats.org/officeDocument/2006/relationships/customXml" Target="../ink/ink748.xml"/><Relationship Id="rId49" Type="http://schemas.openxmlformats.org/officeDocument/2006/relationships/image" Target="../media/image636.png"/><Relationship Id="rId114" Type="http://schemas.openxmlformats.org/officeDocument/2006/relationships/customXml" Target="../ink/ink791.xml"/><Relationship Id="rId60" Type="http://schemas.openxmlformats.org/officeDocument/2006/relationships/customXml" Target="../ink/ink764.xml"/><Relationship Id="rId81" Type="http://schemas.openxmlformats.org/officeDocument/2006/relationships/image" Target="../media/image652.png"/><Relationship Id="rId135" Type="http://schemas.openxmlformats.org/officeDocument/2006/relationships/customXml" Target="../ink/ink802.xml"/><Relationship Id="rId156" Type="http://schemas.openxmlformats.org/officeDocument/2006/relationships/image" Target="../media/image689.png"/><Relationship Id="rId177" Type="http://schemas.openxmlformats.org/officeDocument/2006/relationships/customXml" Target="../ink/ink824.xml"/><Relationship Id="rId198" Type="http://schemas.openxmlformats.org/officeDocument/2006/relationships/image" Target="../media/image735.png"/><Relationship Id="rId202" Type="http://schemas.openxmlformats.org/officeDocument/2006/relationships/image" Target="../media/image737.png"/><Relationship Id="rId223" Type="http://schemas.openxmlformats.org/officeDocument/2006/relationships/customXml" Target="../ink/ink840.xml"/><Relationship Id="rId244" Type="http://schemas.openxmlformats.org/officeDocument/2006/relationships/image" Target="../media/image703.png"/><Relationship Id="rId18" Type="http://schemas.openxmlformats.org/officeDocument/2006/relationships/customXml" Target="../ink/ink743.xml"/><Relationship Id="rId39" Type="http://schemas.openxmlformats.org/officeDocument/2006/relationships/image" Target="../media/image631.png"/><Relationship Id="rId50" Type="http://schemas.openxmlformats.org/officeDocument/2006/relationships/customXml" Target="../ink/ink759.xml"/><Relationship Id="rId104" Type="http://schemas.openxmlformats.org/officeDocument/2006/relationships/customXml" Target="../ink/ink786.xml"/><Relationship Id="rId125" Type="http://schemas.openxmlformats.org/officeDocument/2006/relationships/image" Target="../media/image675.png"/><Relationship Id="rId146" Type="http://schemas.openxmlformats.org/officeDocument/2006/relationships/image" Target="../media/image685.png"/><Relationship Id="rId167" Type="http://schemas.openxmlformats.org/officeDocument/2006/relationships/customXml" Target="../ink/ink819.xml"/><Relationship Id="rId71" Type="http://schemas.openxmlformats.org/officeDocument/2006/relationships/image" Target="../media/image647.png"/><Relationship Id="rId92" Type="http://schemas.openxmlformats.org/officeDocument/2006/relationships/customXml" Target="../ink/ink780.xml"/><Relationship Id="rId213" Type="http://schemas.openxmlformats.org/officeDocument/2006/relationships/customXml" Target="../ink/ink835.xml"/><Relationship Id="rId234" Type="http://schemas.openxmlformats.org/officeDocument/2006/relationships/image" Target="../media/image753.png"/><Relationship Id="rId2" Type="http://schemas.openxmlformats.org/officeDocument/2006/relationships/customXml" Target="../ink/ink735.xml"/><Relationship Id="rId29" Type="http://schemas.openxmlformats.org/officeDocument/2006/relationships/image" Target="../media/image626.png"/><Relationship Id="rId255" Type="http://schemas.openxmlformats.org/officeDocument/2006/relationships/customXml" Target="../ink/ink856.xml"/><Relationship Id="rId40" Type="http://schemas.openxmlformats.org/officeDocument/2006/relationships/customXml" Target="../ink/ink754.xml"/><Relationship Id="rId115" Type="http://schemas.openxmlformats.org/officeDocument/2006/relationships/image" Target="../media/image669.png"/><Relationship Id="rId136" Type="http://schemas.openxmlformats.org/officeDocument/2006/relationships/image" Target="../media/image680.png"/><Relationship Id="rId157" Type="http://schemas.openxmlformats.org/officeDocument/2006/relationships/customXml" Target="../ink/ink814.xml"/><Relationship Id="rId178" Type="http://schemas.openxmlformats.org/officeDocument/2006/relationships/image" Target="../media/image725.png"/><Relationship Id="rId61" Type="http://schemas.openxmlformats.org/officeDocument/2006/relationships/image" Target="../media/image642.png"/><Relationship Id="rId82" Type="http://schemas.openxmlformats.org/officeDocument/2006/relationships/customXml" Target="../ink/ink775.xml"/><Relationship Id="rId199" Type="http://schemas.openxmlformats.org/officeDocument/2006/relationships/customXml" Target="../ink/ink828.xml"/><Relationship Id="rId203" Type="http://schemas.openxmlformats.org/officeDocument/2006/relationships/customXml" Target="../ink/ink830.xml"/><Relationship Id="rId19" Type="http://schemas.openxmlformats.org/officeDocument/2006/relationships/image" Target="../media/image621.png"/><Relationship Id="rId224" Type="http://schemas.openxmlformats.org/officeDocument/2006/relationships/image" Target="../media/image748.png"/><Relationship Id="rId245" Type="http://schemas.openxmlformats.org/officeDocument/2006/relationships/customXml" Target="../ink/ink851.xml"/><Relationship Id="rId30" Type="http://schemas.openxmlformats.org/officeDocument/2006/relationships/customXml" Target="../ink/ink749.xml"/><Relationship Id="rId105" Type="http://schemas.openxmlformats.org/officeDocument/2006/relationships/image" Target="../media/image664.png"/><Relationship Id="rId126" Type="http://schemas.openxmlformats.org/officeDocument/2006/relationships/customXml" Target="../ink/ink797.xml"/><Relationship Id="rId147" Type="http://schemas.openxmlformats.org/officeDocument/2006/relationships/customXml" Target="../ink/ink808.xml"/><Relationship Id="rId168" Type="http://schemas.openxmlformats.org/officeDocument/2006/relationships/image" Target="../media/image720.png"/><Relationship Id="rId51" Type="http://schemas.openxmlformats.org/officeDocument/2006/relationships/image" Target="../media/image637.png"/><Relationship Id="rId72" Type="http://schemas.openxmlformats.org/officeDocument/2006/relationships/customXml" Target="../ink/ink770.xml"/><Relationship Id="rId93" Type="http://schemas.openxmlformats.org/officeDocument/2006/relationships/image" Target="../media/image658.png"/><Relationship Id="rId3" Type="http://schemas.openxmlformats.org/officeDocument/2006/relationships/image" Target="../media/image613.png"/><Relationship Id="rId214" Type="http://schemas.openxmlformats.org/officeDocument/2006/relationships/image" Target="../media/image743.png"/><Relationship Id="rId235" Type="http://schemas.openxmlformats.org/officeDocument/2006/relationships/customXml" Target="../ink/ink846.xml"/><Relationship Id="rId256" Type="http://schemas.openxmlformats.org/officeDocument/2006/relationships/image" Target="../media/image710.png"/><Relationship Id="rId116" Type="http://schemas.openxmlformats.org/officeDocument/2006/relationships/customXml" Target="../ink/ink792.xml"/><Relationship Id="rId137" Type="http://schemas.openxmlformats.org/officeDocument/2006/relationships/customXml" Target="../ink/ink803.xml"/><Relationship Id="rId158" Type="http://schemas.openxmlformats.org/officeDocument/2006/relationships/image" Target="../media/image715.png"/><Relationship Id="rId20" Type="http://schemas.openxmlformats.org/officeDocument/2006/relationships/customXml" Target="../ink/ink744.xml"/><Relationship Id="rId41" Type="http://schemas.openxmlformats.org/officeDocument/2006/relationships/image" Target="../media/image632.png"/><Relationship Id="rId62" Type="http://schemas.openxmlformats.org/officeDocument/2006/relationships/customXml" Target="../ink/ink765.xml"/><Relationship Id="rId83" Type="http://schemas.openxmlformats.org/officeDocument/2006/relationships/image" Target="../media/image653.png"/><Relationship Id="rId179" Type="http://schemas.openxmlformats.org/officeDocument/2006/relationships/customXml" Target="../ink/ink825.xml"/><Relationship Id="rId204" Type="http://schemas.openxmlformats.org/officeDocument/2006/relationships/image" Target="../media/image738.png"/><Relationship Id="rId225" Type="http://schemas.openxmlformats.org/officeDocument/2006/relationships/customXml" Target="../ink/ink841.xml"/><Relationship Id="rId246" Type="http://schemas.openxmlformats.org/officeDocument/2006/relationships/image" Target="../media/image706.png"/><Relationship Id="rId106" Type="http://schemas.openxmlformats.org/officeDocument/2006/relationships/customXml" Target="../ink/ink787.xml"/><Relationship Id="rId127" Type="http://schemas.openxmlformats.org/officeDocument/2006/relationships/image" Target="../media/image676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71.xml"/><Relationship Id="rId21" Type="http://schemas.openxmlformats.org/officeDocument/2006/relationships/image" Target="../media/image757.png"/><Relationship Id="rId42" Type="http://schemas.openxmlformats.org/officeDocument/2006/relationships/customXml" Target="../ink/ink879.xml"/><Relationship Id="rId47" Type="http://schemas.openxmlformats.org/officeDocument/2006/relationships/image" Target="../media/image769.png"/><Relationship Id="rId63" Type="http://schemas.openxmlformats.org/officeDocument/2006/relationships/image" Target="../media/image777.png"/><Relationship Id="rId68" Type="http://schemas.openxmlformats.org/officeDocument/2006/relationships/customXml" Target="../ink/ink892.xml"/><Relationship Id="rId84" Type="http://schemas.openxmlformats.org/officeDocument/2006/relationships/customXml" Target="../ink/ink900.xml"/><Relationship Id="rId89" Type="http://schemas.openxmlformats.org/officeDocument/2006/relationships/image" Target="../media/image790.png"/><Relationship Id="rId16" Type="http://schemas.openxmlformats.org/officeDocument/2006/relationships/customXml" Target="../ink/ink866.xml"/><Relationship Id="rId11" Type="http://schemas.openxmlformats.org/officeDocument/2006/relationships/image" Target="../media/image728.png"/><Relationship Id="rId32" Type="http://schemas.openxmlformats.org/officeDocument/2006/relationships/customXml" Target="../ink/ink874.xml"/><Relationship Id="rId37" Type="http://schemas.openxmlformats.org/officeDocument/2006/relationships/image" Target="../media/image764.png"/><Relationship Id="rId53" Type="http://schemas.openxmlformats.org/officeDocument/2006/relationships/image" Target="../media/image772.png"/><Relationship Id="rId58" Type="http://schemas.openxmlformats.org/officeDocument/2006/relationships/customXml" Target="../ink/ink887.xml"/><Relationship Id="rId74" Type="http://schemas.openxmlformats.org/officeDocument/2006/relationships/customXml" Target="../ink/ink895.xml"/><Relationship Id="rId79" Type="http://schemas.openxmlformats.org/officeDocument/2006/relationships/image" Target="../media/image785.png"/><Relationship Id="rId5" Type="http://schemas.openxmlformats.org/officeDocument/2006/relationships/image" Target="../media/image714.png"/><Relationship Id="rId90" Type="http://schemas.openxmlformats.org/officeDocument/2006/relationships/customXml" Target="../ink/ink903.xml"/><Relationship Id="rId95" Type="http://schemas.openxmlformats.org/officeDocument/2006/relationships/image" Target="../media/image793.png"/><Relationship Id="rId22" Type="http://schemas.openxmlformats.org/officeDocument/2006/relationships/customXml" Target="../ink/ink869.xml"/><Relationship Id="rId27" Type="http://schemas.openxmlformats.org/officeDocument/2006/relationships/image" Target="../media/image760.png"/><Relationship Id="rId43" Type="http://schemas.openxmlformats.org/officeDocument/2006/relationships/image" Target="../media/image767.png"/><Relationship Id="rId48" Type="http://schemas.openxmlformats.org/officeDocument/2006/relationships/customXml" Target="../ink/ink882.xml"/><Relationship Id="rId64" Type="http://schemas.openxmlformats.org/officeDocument/2006/relationships/customXml" Target="../ink/ink890.xml"/><Relationship Id="rId69" Type="http://schemas.openxmlformats.org/officeDocument/2006/relationships/image" Target="../media/image780.png"/><Relationship Id="rId80" Type="http://schemas.openxmlformats.org/officeDocument/2006/relationships/customXml" Target="../ink/ink898.xml"/><Relationship Id="rId85" Type="http://schemas.openxmlformats.org/officeDocument/2006/relationships/image" Target="../media/image788.png"/><Relationship Id="rId3" Type="http://schemas.openxmlformats.org/officeDocument/2006/relationships/image" Target="../media/image713.png"/><Relationship Id="rId12" Type="http://schemas.openxmlformats.org/officeDocument/2006/relationships/customXml" Target="../ink/ink864.xml"/><Relationship Id="rId17" Type="http://schemas.openxmlformats.org/officeDocument/2006/relationships/image" Target="../media/image731.png"/><Relationship Id="rId25" Type="http://schemas.openxmlformats.org/officeDocument/2006/relationships/image" Target="../media/image759.png"/><Relationship Id="rId33" Type="http://schemas.openxmlformats.org/officeDocument/2006/relationships/image" Target="../media/image762.png"/><Relationship Id="rId38" Type="http://schemas.openxmlformats.org/officeDocument/2006/relationships/customXml" Target="../ink/ink877.xml"/><Relationship Id="rId46" Type="http://schemas.openxmlformats.org/officeDocument/2006/relationships/customXml" Target="../ink/ink881.xml"/><Relationship Id="rId59" Type="http://schemas.openxmlformats.org/officeDocument/2006/relationships/image" Target="../media/image775.png"/><Relationship Id="rId67" Type="http://schemas.openxmlformats.org/officeDocument/2006/relationships/image" Target="../media/image779.png"/><Relationship Id="rId20" Type="http://schemas.openxmlformats.org/officeDocument/2006/relationships/customXml" Target="../ink/ink868.xml"/><Relationship Id="rId41" Type="http://schemas.openxmlformats.org/officeDocument/2006/relationships/image" Target="../media/image766.png"/><Relationship Id="rId54" Type="http://schemas.openxmlformats.org/officeDocument/2006/relationships/customXml" Target="../ink/ink885.xml"/><Relationship Id="rId62" Type="http://schemas.openxmlformats.org/officeDocument/2006/relationships/customXml" Target="../ink/ink889.xml"/><Relationship Id="rId70" Type="http://schemas.openxmlformats.org/officeDocument/2006/relationships/customXml" Target="../ink/ink893.xml"/><Relationship Id="rId75" Type="http://schemas.openxmlformats.org/officeDocument/2006/relationships/image" Target="../media/image783.png"/><Relationship Id="rId83" Type="http://schemas.openxmlformats.org/officeDocument/2006/relationships/image" Target="../media/image787.png"/><Relationship Id="rId88" Type="http://schemas.openxmlformats.org/officeDocument/2006/relationships/customXml" Target="../ink/ink902.xml"/><Relationship Id="rId91" Type="http://schemas.openxmlformats.org/officeDocument/2006/relationships/image" Target="../media/image791.png"/><Relationship Id="rId96" Type="http://schemas.openxmlformats.org/officeDocument/2006/relationships/customXml" Target="../ink/ink906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861.xml"/><Relationship Id="rId15" Type="http://schemas.openxmlformats.org/officeDocument/2006/relationships/image" Target="../media/image730.png"/><Relationship Id="rId23" Type="http://schemas.openxmlformats.org/officeDocument/2006/relationships/image" Target="../media/image758.png"/><Relationship Id="rId28" Type="http://schemas.openxmlformats.org/officeDocument/2006/relationships/customXml" Target="../ink/ink872.xml"/><Relationship Id="rId36" Type="http://schemas.openxmlformats.org/officeDocument/2006/relationships/customXml" Target="../ink/ink876.xml"/><Relationship Id="rId49" Type="http://schemas.openxmlformats.org/officeDocument/2006/relationships/image" Target="../media/image770.png"/><Relationship Id="rId57" Type="http://schemas.openxmlformats.org/officeDocument/2006/relationships/image" Target="../media/image774.png"/><Relationship Id="rId10" Type="http://schemas.openxmlformats.org/officeDocument/2006/relationships/customXml" Target="../ink/ink863.xml"/><Relationship Id="rId31" Type="http://schemas.openxmlformats.org/officeDocument/2006/relationships/image" Target="../media/image23.png"/><Relationship Id="rId44" Type="http://schemas.openxmlformats.org/officeDocument/2006/relationships/customXml" Target="../ink/ink880.xml"/><Relationship Id="rId52" Type="http://schemas.openxmlformats.org/officeDocument/2006/relationships/customXml" Target="../ink/ink884.xml"/><Relationship Id="rId60" Type="http://schemas.openxmlformats.org/officeDocument/2006/relationships/customXml" Target="../ink/ink888.xml"/><Relationship Id="rId65" Type="http://schemas.openxmlformats.org/officeDocument/2006/relationships/image" Target="../media/image778.png"/><Relationship Id="rId73" Type="http://schemas.openxmlformats.org/officeDocument/2006/relationships/image" Target="../media/image782.png"/><Relationship Id="rId78" Type="http://schemas.openxmlformats.org/officeDocument/2006/relationships/customXml" Target="../ink/ink897.xml"/><Relationship Id="rId81" Type="http://schemas.openxmlformats.org/officeDocument/2006/relationships/image" Target="../media/image786.png"/><Relationship Id="rId86" Type="http://schemas.openxmlformats.org/officeDocument/2006/relationships/customXml" Target="../ink/ink901.xml"/><Relationship Id="rId94" Type="http://schemas.openxmlformats.org/officeDocument/2006/relationships/customXml" Target="../ink/ink905.xml"/><Relationship Id="rId4" Type="http://schemas.openxmlformats.org/officeDocument/2006/relationships/customXml" Target="../ink/ink860.xml"/><Relationship Id="rId9" Type="http://schemas.openxmlformats.org/officeDocument/2006/relationships/image" Target="../media/image727.png"/><Relationship Id="rId13" Type="http://schemas.openxmlformats.org/officeDocument/2006/relationships/image" Target="../media/image729.png"/><Relationship Id="rId18" Type="http://schemas.openxmlformats.org/officeDocument/2006/relationships/customXml" Target="../ink/ink867.xml"/><Relationship Id="rId39" Type="http://schemas.openxmlformats.org/officeDocument/2006/relationships/image" Target="../media/image765.png"/><Relationship Id="rId34" Type="http://schemas.openxmlformats.org/officeDocument/2006/relationships/customXml" Target="../ink/ink875.xml"/><Relationship Id="rId50" Type="http://schemas.openxmlformats.org/officeDocument/2006/relationships/customXml" Target="../ink/ink883.xml"/><Relationship Id="rId55" Type="http://schemas.openxmlformats.org/officeDocument/2006/relationships/image" Target="../media/image773.png"/><Relationship Id="rId76" Type="http://schemas.openxmlformats.org/officeDocument/2006/relationships/customXml" Target="../ink/ink896.xml"/><Relationship Id="rId97" Type="http://schemas.openxmlformats.org/officeDocument/2006/relationships/image" Target="../media/image794.png"/><Relationship Id="rId7" Type="http://schemas.openxmlformats.org/officeDocument/2006/relationships/image" Target="../media/image726.png"/><Relationship Id="rId71" Type="http://schemas.openxmlformats.org/officeDocument/2006/relationships/image" Target="../media/image781.png"/><Relationship Id="rId92" Type="http://schemas.openxmlformats.org/officeDocument/2006/relationships/customXml" Target="../ink/ink904.xml"/><Relationship Id="rId2" Type="http://schemas.openxmlformats.org/officeDocument/2006/relationships/customXml" Target="../ink/ink859.xml"/><Relationship Id="rId29" Type="http://schemas.openxmlformats.org/officeDocument/2006/relationships/image" Target="../media/image761.png"/><Relationship Id="rId24" Type="http://schemas.openxmlformats.org/officeDocument/2006/relationships/customXml" Target="../ink/ink870.xml"/><Relationship Id="rId40" Type="http://schemas.openxmlformats.org/officeDocument/2006/relationships/customXml" Target="../ink/ink878.xml"/><Relationship Id="rId45" Type="http://schemas.openxmlformats.org/officeDocument/2006/relationships/image" Target="../media/image768.png"/><Relationship Id="rId66" Type="http://schemas.openxmlformats.org/officeDocument/2006/relationships/customXml" Target="../ink/ink891.xml"/><Relationship Id="rId87" Type="http://schemas.openxmlformats.org/officeDocument/2006/relationships/image" Target="../media/image789.png"/><Relationship Id="rId61" Type="http://schemas.openxmlformats.org/officeDocument/2006/relationships/image" Target="../media/image776.png"/><Relationship Id="rId82" Type="http://schemas.openxmlformats.org/officeDocument/2006/relationships/customXml" Target="../ink/ink899.xml"/><Relationship Id="rId19" Type="http://schemas.openxmlformats.org/officeDocument/2006/relationships/image" Target="../media/image732.png"/><Relationship Id="rId14" Type="http://schemas.openxmlformats.org/officeDocument/2006/relationships/customXml" Target="../ink/ink865.xml"/><Relationship Id="rId30" Type="http://schemas.openxmlformats.org/officeDocument/2006/relationships/customXml" Target="../ink/ink873.xml"/><Relationship Id="rId35" Type="http://schemas.openxmlformats.org/officeDocument/2006/relationships/image" Target="../media/image763.png"/><Relationship Id="rId56" Type="http://schemas.openxmlformats.org/officeDocument/2006/relationships/customXml" Target="../ink/ink886.xml"/><Relationship Id="rId77" Type="http://schemas.openxmlformats.org/officeDocument/2006/relationships/image" Target="../media/image784.png"/><Relationship Id="rId8" Type="http://schemas.openxmlformats.org/officeDocument/2006/relationships/customXml" Target="../ink/ink862.xml"/><Relationship Id="rId51" Type="http://schemas.openxmlformats.org/officeDocument/2006/relationships/image" Target="../media/image771.png"/><Relationship Id="rId72" Type="http://schemas.openxmlformats.org/officeDocument/2006/relationships/customXml" Target="../ink/ink894.xml"/><Relationship Id="rId93" Type="http://schemas.openxmlformats.org/officeDocument/2006/relationships/image" Target="../media/image79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7.png"/><Relationship Id="rId13" Type="http://schemas.openxmlformats.org/officeDocument/2006/relationships/customXml" Target="../ink/ink911.xml"/><Relationship Id="rId18" Type="http://schemas.openxmlformats.org/officeDocument/2006/relationships/image" Target="../media/image802.png"/><Relationship Id="rId3" Type="http://schemas.openxmlformats.org/officeDocument/2006/relationships/slideLayout" Target="../slideLayouts/slideLayout3.xml"/><Relationship Id="rId7" Type="http://schemas.openxmlformats.org/officeDocument/2006/relationships/customXml" Target="../ink/ink908.xml"/><Relationship Id="rId12" Type="http://schemas.openxmlformats.org/officeDocument/2006/relationships/image" Target="../media/image799.png"/><Relationship Id="rId17" Type="http://schemas.openxmlformats.org/officeDocument/2006/relationships/customXml" Target="../ink/ink913.xml"/><Relationship Id="rId2" Type="http://schemas.openxmlformats.org/officeDocument/2006/relationships/video" Target="../media/media1.mp4"/><Relationship Id="rId16" Type="http://schemas.openxmlformats.org/officeDocument/2006/relationships/image" Target="../media/image801.png"/><Relationship Id="rId20" Type="http://schemas.openxmlformats.org/officeDocument/2006/relationships/image" Target="../media/image803.png"/><Relationship Id="rId1" Type="http://schemas.microsoft.com/office/2007/relationships/media" Target="../media/media1.mp4"/><Relationship Id="rId6" Type="http://schemas.openxmlformats.org/officeDocument/2006/relationships/image" Target="../media/image796.png"/><Relationship Id="rId11" Type="http://schemas.openxmlformats.org/officeDocument/2006/relationships/customXml" Target="../ink/ink910.xml"/><Relationship Id="rId5" Type="http://schemas.openxmlformats.org/officeDocument/2006/relationships/customXml" Target="../ink/ink907.xml"/><Relationship Id="rId15" Type="http://schemas.openxmlformats.org/officeDocument/2006/relationships/customXml" Target="../ink/ink912.xml"/><Relationship Id="rId10" Type="http://schemas.openxmlformats.org/officeDocument/2006/relationships/image" Target="../media/image798.png"/><Relationship Id="rId19" Type="http://schemas.openxmlformats.org/officeDocument/2006/relationships/customXml" Target="../ink/ink914.xml"/><Relationship Id="rId4" Type="http://schemas.openxmlformats.org/officeDocument/2006/relationships/image" Target="../media/image795.png"/><Relationship Id="rId9" Type="http://schemas.openxmlformats.org/officeDocument/2006/relationships/customXml" Target="../ink/ink909.xml"/><Relationship Id="rId14" Type="http://schemas.openxmlformats.org/officeDocument/2006/relationships/image" Target="../media/image800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72.xml"/><Relationship Id="rId21" Type="http://schemas.openxmlformats.org/officeDocument/2006/relationships/customXml" Target="../ink/ink924.xml"/><Relationship Id="rId42" Type="http://schemas.openxmlformats.org/officeDocument/2006/relationships/image" Target="../media/image824.png"/><Relationship Id="rId63" Type="http://schemas.openxmlformats.org/officeDocument/2006/relationships/customXml" Target="../ink/ink945.xml"/><Relationship Id="rId84" Type="http://schemas.openxmlformats.org/officeDocument/2006/relationships/image" Target="../media/image844.png"/><Relationship Id="rId138" Type="http://schemas.openxmlformats.org/officeDocument/2006/relationships/image" Target="../media/image871.png"/><Relationship Id="rId107" Type="http://schemas.openxmlformats.org/officeDocument/2006/relationships/customXml" Target="../ink/ink967.xml"/><Relationship Id="rId11" Type="http://schemas.openxmlformats.org/officeDocument/2006/relationships/customXml" Target="../ink/ink919.xml"/><Relationship Id="rId32" Type="http://schemas.openxmlformats.org/officeDocument/2006/relationships/image" Target="../media/image819.png"/><Relationship Id="rId53" Type="http://schemas.openxmlformats.org/officeDocument/2006/relationships/customXml" Target="../ink/ink940.xml"/><Relationship Id="rId74" Type="http://schemas.openxmlformats.org/officeDocument/2006/relationships/image" Target="../media/image840.png"/><Relationship Id="rId128" Type="http://schemas.openxmlformats.org/officeDocument/2006/relationships/image" Target="../media/image866.png"/><Relationship Id="rId149" Type="http://schemas.openxmlformats.org/officeDocument/2006/relationships/customXml" Target="../ink/ink988.xml"/><Relationship Id="rId5" Type="http://schemas.openxmlformats.org/officeDocument/2006/relationships/customXml" Target="../ink/ink916.xml"/><Relationship Id="rId95" Type="http://schemas.openxmlformats.org/officeDocument/2006/relationships/customXml" Target="../ink/ink961.xml"/><Relationship Id="rId22" Type="http://schemas.openxmlformats.org/officeDocument/2006/relationships/image" Target="../media/image814.png"/><Relationship Id="rId43" Type="http://schemas.openxmlformats.org/officeDocument/2006/relationships/customXml" Target="../ink/ink935.xml"/><Relationship Id="rId64" Type="http://schemas.openxmlformats.org/officeDocument/2006/relationships/image" Target="../media/image835.png"/><Relationship Id="rId118" Type="http://schemas.openxmlformats.org/officeDocument/2006/relationships/image" Target="../media/image861.png"/><Relationship Id="rId139" Type="http://schemas.openxmlformats.org/officeDocument/2006/relationships/customXml" Target="../ink/ink983.xml"/><Relationship Id="rId80" Type="http://schemas.openxmlformats.org/officeDocument/2006/relationships/image" Target="../media/image843.png"/><Relationship Id="rId85" Type="http://schemas.openxmlformats.org/officeDocument/2006/relationships/customXml" Target="../ink/ink956.xml"/><Relationship Id="rId150" Type="http://schemas.openxmlformats.org/officeDocument/2006/relationships/image" Target="../media/image877.png"/><Relationship Id="rId155" Type="http://schemas.openxmlformats.org/officeDocument/2006/relationships/customXml" Target="../ink/ink991.xml"/><Relationship Id="rId12" Type="http://schemas.openxmlformats.org/officeDocument/2006/relationships/image" Target="../media/image809.png"/><Relationship Id="rId17" Type="http://schemas.openxmlformats.org/officeDocument/2006/relationships/customXml" Target="../ink/ink922.xml"/><Relationship Id="rId33" Type="http://schemas.openxmlformats.org/officeDocument/2006/relationships/customXml" Target="../ink/ink930.xml"/><Relationship Id="rId38" Type="http://schemas.openxmlformats.org/officeDocument/2006/relationships/image" Target="../media/image822.png"/><Relationship Id="rId59" Type="http://schemas.openxmlformats.org/officeDocument/2006/relationships/customXml" Target="../ink/ink943.xml"/><Relationship Id="rId103" Type="http://schemas.openxmlformats.org/officeDocument/2006/relationships/customXml" Target="../ink/ink965.xml"/><Relationship Id="rId108" Type="http://schemas.openxmlformats.org/officeDocument/2006/relationships/image" Target="../media/image856.png"/><Relationship Id="rId124" Type="http://schemas.openxmlformats.org/officeDocument/2006/relationships/image" Target="../media/image864.png"/><Relationship Id="rId129" Type="http://schemas.openxmlformats.org/officeDocument/2006/relationships/customXml" Target="../ink/ink978.xml"/><Relationship Id="rId54" Type="http://schemas.openxmlformats.org/officeDocument/2006/relationships/image" Target="../media/image830.png"/><Relationship Id="rId70" Type="http://schemas.openxmlformats.org/officeDocument/2006/relationships/image" Target="../media/image838.png"/><Relationship Id="rId75" Type="http://schemas.openxmlformats.org/officeDocument/2006/relationships/customXml" Target="../ink/ink951.xml"/><Relationship Id="rId91" Type="http://schemas.openxmlformats.org/officeDocument/2006/relationships/customXml" Target="../ink/ink959.xml"/><Relationship Id="rId96" Type="http://schemas.openxmlformats.org/officeDocument/2006/relationships/image" Target="../media/image850.png"/><Relationship Id="rId140" Type="http://schemas.openxmlformats.org/officeDocument/2006/relationships/image" Target="../media/image872.png"/><Relationship Id="rId145" Type="http://schemas.openxmlformats.org/officeDocument/2006/relationships/customXml" Target="../ink/ink98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6.png"/><Relationship Id="rId23" Type="http://schemas.openxmlformats.org/officeDocument/2006/relationships/customXml" Target="../ink/ink925.xml"/><Relationship Id="rId28" Type="http://schemas.openxmlformats.org/officeDocument/2006/relationships/image" Target="../media/image817.png"/><Relationship Id="rId49" Type="http://schemas.openxmlformats.org/officeDocument/2006/relationships/customXml" Target="../ink/ink938.xml"/><Relationship Id="rId114" Type="http://schemas.openxmlformats.org/officeDocument/2006/relationships/image" Target="../media/image859.png"/><Relationship Id="rId119" Type="http://schemas.openxmlformats.org/officeDocument/2006/relationships/customXml" Target="../ink/ink973.xml"/><Relationship Id="rId44" Type="http://schemas.openxmlformats.org/officeDocument/2006/relationships/image" Target="../media/image825.png"/><Relationship Id="rId60" Type="http://schemas.openxmlformats.org/officeDocument/2006/relationships/image" Target="../media/image833.png"/><Relationship Id="rId65" Type="http://schemas.openxmlformats.org/officeDocument/2006/relationships/customXml" Target="../ink/ink946.xml"/><Relationship Id="rId81" Type="http://schemas.openxmlformats.org/officeDocument/2006/relationships/customXml" Target="../ink/ink954.xml"/><Relationship Id="rId86" Type="http://schemas.openxmlformats.org/officeDocument/2006/relationships/image" Target="../media/image845.png"/><Relationship Id="rId130" Type="http://schemas.openxmlformats.org/officeDocument/2006/relationships/image" Target="../media/image867.png"/><Relationship Id="rId135" Type="http://schemas.openxmlformats.org/officeDocument/2006/relationships/customXml" Target="../ink/ink981.xml"/><Relationship Id="rId151" Type="http://schemas.openxmlformats.org/officeDocument/2006/relationships/customXml" Target="../ink/ink989.xml"/><Relationship Id="rId156" Type="http://schemas.openxmlformats.org/officeDocument/2006/relationships/image" Target="../media/image880.png"/><Relationship Id="rId13" Type="http://schemas.openxmlformats.org/officeDocument/2006/relationships/customXml" Target="../ink/ink920.xml"/><Relationship Id="rId18" Type="http://schemas.openxmlformats.org/officeDocument/2006/relationships/image" Target="../media/image812.png"/><Relationship Id="rId39" Type="http://schemas.openxmlformats.org/officeDocument/2006/relationships/customXml" Target="../ink/ink933.xml"/><Relationship Id="rId109" Type="http://schemas.openxmlformats.org/officeDocument/2006/relationships/customXml" Target="../ink/ink968.xml"/><Relationship Id="rId34" Type="http://schemas.openxmlformats.org/officeDocument/2006/relationships/image" Target="../media/image820.png"/><Relationship Id="rId50" Type="http://schemas.openxmlformats.org/officeDocument/2006/relationships/image" Target="../media/image828.png"/><Relationship Id="rId55" Type="http://schemas.openxmlformats.org/officeDocument/2006/relationships/customXml" Target="../ink/ink941.xml"/><Relationship Id="rId76" Type="http://schemas.openxmlformats.org/officeDocument/2006/relationships/image" Target="../media/image841.png"/><Relationship Id="rId97" Type="http://schemas.openxmlformats.org/officeDocument/2006/relationships/customXml" Target="../ink/ink962.xml"/><Relationship Id="rId104" Type="http://schemas.openxmlformats.org/officeDocument/2006/relationships/image" Target="../media/image854.png"/><Relationship Id="rId120" Type="http://schemas.openxmlformats.org/officeDocument/2006/relationships/image" Target="../media/image862.png"/><Relationship Id="rId125" Type="http://schemas.openxmlformats.org/officeDocument/2006/relationships/customXml" Target="../ink/ink976.xml"/><Relationship Id="rId141" Type="http://schemas.openxmlformats.org/officeDocument/2006/relationships/customXml" Target="../ink/ink984.xml"/><Relationship Id="rId146" Type="http://schemas.openxmlformats.org/officeDocument/2006/relationships/image" Target="../media/image875.png"/><Relationship Id="rId7" Type="http://schemas.openxmlformats.org/officeDocument/2006/relationships/customXml" Target="../ink/ink917.xml"/><Relationship Id="rId71" Type="http://schemas.openxmlformats.org/officeDocument/2006/relationships/customXml" Target="../ink/ink949.xml"/><Relationship Id="rId92" Type="http://schemas.openxmlformats.org/officeDocument/2006/relationships/image" Target="../media/image848.png"/><Relationship Id="rId2" Type="http://schemas.openxmlformats.org/officeDocument/2006/relationships/image" Target="../media/image804.png"/><Relationship Id="rId29" Type="http://schemas.openxmlformats.org/officeDocument/2006/relationships/customXml" Target="../ink/ink928.xml"/><Relationship Id="rId24" Type="http://schemas.openxmlformats.org/officeDocument/2006/relationships/image" Target="../media/image815.png"/><Relationship Id="rId40" Type="http://schemas.openxmlformats.org/officeDocument/2006/relationships/image" Target="../media/image823.png"/><Relationship Id="rId45" Type="http://schemas.openxmlformats.org/officeDocument/2006/relationships/customXml" Target="../ink/ink936.xml"/><Relationship Id="rId66" Type="http://schemas.openxmlformats.org/officeDocument/2006/relationships/image" Target="../media/image836.png"/><Relationship Id="rId87" Type="http://schemas.openxmlformats.org/officeDocument/2006/relationships/customXml" Target="../ink/ink957.xml"/><Relationship Id="rId110" Type="http://schemas.openxmlformats.org/officeDocument/2006/relationships/image" Target="../media/image857.png"/><Relationship Id="rId115" Type="http://schemas.openxmlformats.org/officeDocument/2006/relationships/customXml" Target="../ink/ink971.xml"/><Relationship Id="rId131" Type="http://schemas.openxmlformats.org/officeDocument/2006/relationships/customXml" Target="../ink/ink979.xml"/><Relationship Id="rId136" Type="http://schemas.openxmlformats.org/officeDocument/2006/relationships/image" Target="../media/image870.png"/><Relationship Id="rId157" Type="http://schemas.openxmlformats.org/officeDocument/2006/relationships/customXml" Target="../ink/ink992.xml"/><Relationship Id="rId61" Type="http://schemas.openxmlformats.org/officeDocument/2006/relationships/customXml" Target="../ink/ink944.xml"/><Relationship Id="rId82" Type="http://schemas.openxmlformats.org/officeDocument/2006/relationships/image" Target="../media/image23.png"/><Relationship Id="rId152" Type="http://schemas.openxmlformats.org/officeDocument/2006/relationships/image" Target="../media/image878.png"/><Relationship Id="rId19" Type="http://schemas.openxmlformats.org/officeDocument/2006/relationships/customXml" Target="../ink/ink923.xml"/><Relationship Id="rId14" Type="http://schemas.openxmlformats.org/officeDocument/2006/relationships/image" Target="../media/image810.png"/><Relationship Id="rId30" Type="http://schemas.openxmlformats.org/officeDocument/2006/relationships/image" Target="../media/image818.png"/><Relationship Id="rId35" Type="http://schemas.openxmlformats.org/officeDocument/2006/relationships/customXml" Target="../ink/ink931.xml"/><Relationship Id="rId56" Type="http://schemas.openxmlformats.org/officeDocument/2006/relationships/image" Target="../media/image831.png"/><Relationship Id="rId77" Type="http://schemas.openxmlformats.org/officeDocument/2006/relationships/customXml" Target="../ink/ink952.xml"/><Relationship Id="rId100" Type="http://schemas.openxmlformats.org/officeDocument/2006/relationships/image" Target="../media/image852.png"/><Relationship Id="rId105" Type="http://schemas.openxmlformats.org/officeDocument/2006/relationships/customXml" Target="../ink/ink966.xml"/><Relationship Id="rId126" Type="http://schemas.openxmlformats.org/officeDocument/2006/relationships/image" Target="../media/image865.png"/><Relationship Id="rId147" Type="http://schemas.openxmlformats.org/officeDocument/2006/relationships/customXml" Target="../ink/ink987.xml"/><Relationship Id="rId8" Type="http://schemas.openxmlformats.org/officeDocument/2006/relationships/image" Target="../media/image807.png"/><Relationship Id="rId51" Type="http://schemas.openxmlformats.org/officeDocument/2006/relationships/customXml" Target="../ink/ink939.xml"/><Relationship Id="rId72" Type="http://schemas.openxmlformats.org/officeDocument/2006/relationships/image" Target="../media/image839.png"/><Relationship Id="rId93" Type="http://schemas.openxmlformats.org/officeDocument/2006/relationships/customXml" Target="../ink/ink960.xml"/><Relationship Id="rId98" Type="http://schemas.openxmlformats.org/officeDocument/2006/relationships/image" Target="../media/image851.png"/><Relationship Id="rId121" Type="http://schemas.openxmlformats.org/officeDocument/2006/relationships/customXml" Target="../ink/ink974.xml"/><Relationship Id="rId142" Type="http://schemas.openxmlformats.org/officeDocument/2006/relationships/image" Target="../media/image873.png"/><Relationship Id="rId3" Type="http://schemas.openxmlformats.org/officeDocument/2006/relationships/customXml" Target="../ink/ink915.xml"/><Relationship Id="rId25" Type="http://schemas.openxmlformats.org/officeDocument/2006/relationships/customXml" Target="../ink/ink926.xml"/><Relationship Id="rId46" Type="http://schemas.openxmlformats.org/officeDocument/2006/relationships/image" Target="../media/image826.png"/><Relationship Id="rId67" Type="http://schemas.openxmlformats.org/officeDocument/2006/relationships/customXml" Target="../ink/ink947.xml"/><Relationship Id="rId116" Type="http://schemas.openxmlformats.org/officeDocument/2006/relationships/image" Target="../media/image860.png"/><Relationship Id="rId137" Type="http://schemas.openxmlformats.org/officeDocument/2006/relationships/customXml" Target="../ink/ink982.xml"/><Relationship Id="rId158" Type="http://schemas.openxmlformats.org/officeDocument/2006/relationships/image" Target="../media/image881.png"/><Relationship Id="rId20" Type="http://schemas.openxmlformats.org/officeDocument/2006/relationships/image" Target="../media/image813.png"/><Relationship Id="rId41" Type="http://schemas.openxmlformats.org/officeDocument/2006/relationships/customXml" Target="../ink/ink934.xml"/><Relationship Id="rId62" Type="http://schemas.openxmlformats.org/officeDocument/2006/relationships/image" Target="../media/image834.png"/><Relationship Id="rId83" Type="http://schemas.openxmlformats.org/officeDocument/2006/relationships/customXml" Target="../ink/ink955.xml"/><Relationship Id="rId88" Type="http://schemas.openxmlformats.org/officeDocument/2006/relationships/image" Target="../media/image846.png"/><Relationship Id="rId111" Type="http://schemas.openxmlformats.org/officeDocument/2006/relationships/customXml" Target="../ink/ink969.xml"/><Relationship Id="rId132" Type="http://schemas.openxmlformats.org/officeDocument/2006/relationships/image" Target="../media/image868.png"/><Relationship Id="rId153" Type="http://schemas.openxmlformats.org/officeDocument/2006/relationships/customXml" Target="../ink/ink990.xml"/><Relationship Id="rId15" Type="http://schemas.openxmlformats.org/officeDocument/2006/relationships/customXml" Target="../ink/ink921.xml"/><Relationship Id="rId36" Type="http://schemas.openxmlformats.org/officeDocument/2006/relationships/image" Target="../media/image821.png"/><Relationship Id="rId57" Type="http://schemas.openxmlformats.org/officeDocument/2006/relationships/customXml" Target="../ink/ink942.xml"/><Relationship Id="rId106" Type="http://schemas.openxmlformats.org/officeDocument/2006/relationships/image" Target="../media/image855.png"/><Relationship Id="rId127" Type="http://schemas.openxmlformats.org/officeDocument/2006/relationships/customXml" Target="../ink/ink977.xml"/><Relationship Id="rId10" Type="http://schemas.openxmlformats.org/officeDocument/2006/relationships/image" Target="../media/image808.png"/><Relationship Id="rId31" Type="http://schemas.openxmlformats.org/officeDocument/2006/relationships/customXml" Target="../ink/ink929.xml"/><Relationship Id="rId52" Type="http://schemas.openxmlformats.org/officeDocument/2006/relationships/image" Target="../media/image829.png"/><Relationship Id="rId73" Type="http://schemas.openxmlformats.org/officeDocument/2006/relationships/customXml" Target="../ink/ink950.xml"/><Relationship Id="rId78" Type="http://schemas.openxmlformats.org/officeDocument/2006/relationships/image" Target="../media/image842.png"/><Relationship Id="rId94" Type="http://schemas.openxmlformats.org/officeDocument/2006/relationships/image" Target="../media/image849.png"/><Relationship Id="rId99" Type="http://schemas.openxmlformats.org/officeDocument/2006/relationships/customXml" Target="../ink/ink963.xml"/><Relationship Id="rId101" Type="http://schemas.openxmlformats.org/officeDocument/2006/relationships/customXml" Target="../ink/ink964.xml"/><Relationship Id="rId122" Type="http://schemas.openxmlformats.org/officeDocument/2006/relationships/image" Target="../media/image863.png"/><Relationship Id="rId143" Type="http://schemas.openxmlformats.org/officeDocument/2006/relationships/customXml" Target="../ink/ink985.xml"/><Relationship Id="rId148" Type="http://schemas.openxmlformats.org/officeDocument/2006/relationships/image" Target="../media/image876.png"/><Relationship Id="rId4" Type="http://schemas.openxmlformats.org/officeDocument/2006/relationships/image" Target="../media/image805.png"/><Relationship Id="rId9" Type="http://schemas.openxmlformats.org/officeDocument/2006/relationships/customXml" Target="../ink/ink918.xml"/><Relationship Id="rId26" Type="http://schemas.openxmlformats.org/officeDocument/2006/relationships/image" Target="../media/image816.png"/><Relationship Id="rId47" Type="http://schemas.openxmlformats.org/officeDocument/2006/relationships/customXml" Target="../ink/ink937.xml"/><Relationship Id="rId68" Type="http://schemas.openxmlformats.org/officeDocument/2006/relationships/image" Target="../media/image837.png"/><Relationship Id="rId89" Type="http://schemas.openxmlformats.org/officeDocument/2006/relationships/customXml" Target="../ink/ink958.xml"/><Relationship Id="rId112" Type="http://schemas.openxmlformats.org/officeDocument/2006/relationships/image" Target="../media/image858.png"/><Relationship Id="rId133" Type="http://schemas.openxmlformats.org/officeDocument/2006/relationships/customXml" Target="../ink/ink980.xml"/><Relationship Id="rId154" Type="http://schemas.openxmlformats.org/officeDocument/2006/relationships/image" Target="../media/image879.png"/><Relationship Id="rId16" Type="http://schemas.openxmlformats.org/officeDocument/2006/relationships/image" Target="../media/image811.png"/><Relationship Id="rId37" Type="http://schemas.openxmlformats.org/officeDocument/2006/relationships/customXml" Target="../ink/ink932.xml"/><Relationship Id="rId58" Type="http://schemas.openxmlformats.org/officeDocument/2006/relationships/image" Target="../media/image832.png"/><Relationship Id="rId79" Type="http://schemas.openxmlformats.org/officeDocument/2006/relationships/customXml" Target="../ink/ink953.xml"/><Relationship Id="rId102" Type="http://schemas.openxmlformats.org/officeDocument/2006/relationships/image" Target="../media/image853.png"/><Relationship Id="rId123" Type="http://schemas.openxmlformats.org/officeDocument/2006/relationships/customXml" Target="../ink/ink975.xml"/><Relationship Id="rId144" Type="http://schemas.openxmlformats.org/officeDocument/2006/relationships/image" Target="../media/image874.png"/><Relationship Id="rId90" Type="http://schemas.openxmlformats.org/officeDocument/2006/relationships/image" Target="../media/image847.png"/><Relationship Id="rId27" Type="http://schemas.openxmlformats.org/officeDocument/2006/relationships/customXml" Target="../ink/ink927.xml"/><Relationship Id="rId48" Type="http://schemas.openxmlformats.org/officeDocument/2006/relationships/image" Target="../media/image827.png"/><Relationship Id="rId69" Type="http://schemas.openxmlformats.org/officeDocument/2006/relationships/customXml" Target="../ink/ink948.xml"/><Relationship Id="rId113" Type="http://schemas.openxmlformats.org/officeDocument/2006/relationships/customXml" Target="../ink/ink970.xml"/><Relationship Id="rId134" Type="http://schemas.openxmlformats.org/officeDocument/2006/relationships/image" Target="../media/image8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../media/image31.png"/><Relationship Id="rId18" Type="http://schemas.openxmlformats.org/officeDocument/2006/relationships/customXml" Target="../ink/ink34.xml"/><Relationship Id="rId3" Type="http://schemas.openxmlformats.org/officeDocument/2006/relationships/image" Target="../media/image26.png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customXml" Target="../ink/ink31.xml"/><Relationship Id="rId17" Type="http://schemas.openxmlformats.org/officeDocument/2006/relationships/image" Target="../media/image33.png"/><Relationship Id="rId2" Type="http://schemas.openxmlformats.org/officeDocument/2006/relationships/customXml" Target="../ink/ink26.xml"/><Relationship Id="rId16" Type="http://schemas.openxmlformats.org/officeDocument/2006/relationships/customXml" Target="../ink/ink33.xml"/><Relationship Id="rId20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10" Type="http://schemas.openxmlformats.org/officeDocument/2006/relationships/customXml" Target="../ink/ink30.xml"/><Relationship Id="rId19" Type="http://schemas.openxmlformats.org/officeDocument/2006/relationships/image" Target="../media/image34.png"/><Relationship Id="rId4" Type="http://schemas.openxmlformats.org/officeDocument/2006/relationships/customXml" Target="../ink/ink27.xml"/><Relationship Id="rId9" Type="http://schemas.openxmlformats.org/officeDocument/2006/relationships/image" Target="../media/image29.png"/><Relationship Id="rId14" Type="http://schemas.openxmlformats.org/officeDocument/2006/relationships/customXml" Target="../ink/ink32.xml"/><Relationship Id="rId22" Type="http://schemas.openxmlformats.org/officeDocument/2006/relationships/customXml" Target="../ink/ink36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4.xml"/><Relationship Id="rId21" Type="http://schemas.openxmlformats.org/officeDocument/2006/relationships/customXml" Target="../ink/ink46.xml"/><Relationship Id="rId42" Type="http://schemas.openxmlformats.org/officeDocument/2006/relationships/image" Target="../media/image57.png"/><Relationship Id="rId63" Type="http://schemas.openxmlformats.org/officeDocument/2006/relationships/customXml" Target="../ink/ink67.xml"/><Relationship Id="rId84" Type="http://schemas.openxmlformats.org/officeDocument/2006/relationships/image" Target="../media/image78.png"/><Relationship Id="rId138" Type="http://schemas.openxmlformats.org/officeDocument/2006/relationships/customXml" Target="../ink/ink105.xml"/><Relationship Id="rId159" Type="http://schemas.openxmlformats.org/officeDocument/2006/relationships/image" Target="../media/image114.png"/><Relationship Id="rId170" Type="http://schemas.openxmlformats.org/officeDocument/2006/relationships/customXml" Target="../ink/ink121.xml"/><Relationship Id="rId191" Type="http://schemas.openxmlformats.org/officeDocument/2006/relationships/customXml" Target="../ink/ink132.xml"/><Relationship Id="rId205" Type="http://schemas.openxmlformats.org/officeDocument/2006/relationships/image" Target="../media/image136.png"/><Relationship Id="rId226" Type="http://schemas.openxmlformats.org/officeDocument/2006/relationships/customXml" Target="../ink/ink150.xml"/><Relationship Id="rId107" Type="http://schemas.openxmlformats.org/officeDocument/2006/relationships/customXml" Target="../ink/ink89.xml"/><Relationship Id="rId11" Type="http://schemas.openxmlformats.org/officeDocument/2006/relationships/customXml" Target="../ink/ink41.xml"/><Relationship Id="rId32" Type="http://schemas.openxmlformats.org/officeDocument/2006/relationships/image" Target="../media/image52.png"/><Relationship Id="rId53" Type="http://schemas.openxmlformats.org/officeDocument/2006/relationships/customXml" Target="../ink/ink62.xml"/><Relationship Id="rId74" Type="http://schemas.openxmlformats.org/officeDocument/2006/relationships/image" Target="../media/image73.png"/><Relationship Id="rId128" Type="http://schemas.openxmlformats.org/officeDocument/2006/relationships/customXml" Target="../ink/ink100.xml"/><Relationship Id="rId149" Type="http://schemas.openxmlformats.org/officeDocument/2006/relationships/image" Target="../media/image109.png"/><Relationship Id="rId5" Type="http://schemas.openxmlformats.org/officeDocument/2006/relationships/customXml" Target="../ink/ink38.xml"/><Relationship Id="rId95" Type="http://schemas.openxmlformats.org/officeDocument/2006/relationships/customXml" Target="../ink/ink83.xml"/><Relationship Id="rId160" Type="http://schemas.openxmlformats.org/officeDocument/2006/relationships/customXml" Target="../ink/ink116.xml"/><Relationship Id="rId181" Type="http://schemas.openxmlformats.org/officeDocument/2006/relationships/image" Target="../media/image125.png"/><Relationship Id="rId216" Type="http://schemas.openxmlformats.org/officeDocument/2006/relationships/customXml" Target="../ink/ink145.xml"/><Relationship Id="rId237" Type="http://schemas.openxmlformats.org/officeDocument/2006/relationships/image" Target="../media/image152.png"/><Relationship Id="rId22" Type="http://schemas.openxmlformats.org/officeDocument/2006/relationships/image" Target="../media/image47.png"/><Relationship Id="rId43" Type="http://schemas.openxmlformats.org/officeDocument/2006/relationships/customXml" Target="../ink/ink57.xml"/><Relationship Id="rId64" Type="http://schemas.openxmlformats.org/officeDocument/2006/relationships/image" Target="../media/image68.png"/><Relationship Id="rId118" Type="http://schemas.openxmlformats.org/officeDocument/2006/relationships/image" Target="../media/image94.png"/><Relationship Id="rId139" Type="http://schemas.openxmlformats.org/officeDocument/2006/relationships/image" Target="../media/image104.png"/><Relationship Id="rId85" Type="http://schemas.openxmlformats.org/officeDocument/2006/relationships/customXml" Target="../ink/ink78.xml"/><Relationship Id="rId150" Type="http://schemas.openxmlformats.org/officeDocument/2006/relationships/customXml" Target="../ink/ink111.xml"/><Relationship Id="rId171" Type="http://schemas.openxmlformats.org/officeDocument/2006/relationships/image" Target="../media/image120.png"/><Relationship Id="rId192" Type="http://schemas.openxmlformats.org/officeDocument/2006/relationships/customXml" Target="../ink/ink133.xml"/><Relationship Id="rId206" Type="http://schemas.openxmlformats.org/officeDocument/2006/relationships/customXml" Target="../ink/ink140.xml"/><Relationship Id="rId227" Type="http://schemas.openxmlformats.org/officeDocument/2006/relationships/image" Target="../media/image147.png"/><Relationship Id="rId12" Type="http://schemas.openxmlformats.org/officeDocument/2006/relationships/image" Target="../media/image42.png"/><Relationship Id="rId33" Type="http://schemas.openxmlformats.org/officeDocument/2006/relationships/customXml" Target="../ink/ink52.xml"/><Relationship Id="rId108" Type="http://schemas.openxmlformats.org/officeDocument/2006/relationships/image" Target="../media/image89.png"/><Relationship Id="rId129" Type="http://schemas.openxmlformats.org/officeDocument/2006/relationships/image" Target="../media/image99.png"/><Relationship Id="rId54" Type="http://schemas.openxmlformats.org/officeDocument/2006/relationships/image" Target="../media/image63.png"/><Relationship Id="rId75" Type="http://schemas.openxmlformats.org/officeDocument/2006/relationships/customXml" Target="../ink/ink73.xml"/><Relationship Id="rId96" Type="http://schemas.openxmlformats.org/officeDocument/2006/relationships/image" Target="../media/image84.png"/><Relationship Id="rId140" Type="http://schemas.openxmlformats.org/officeDocument/2006/relationships/customXml" Target="../ink/ink106.xml"/><Relationship Id="rId161" Type="http://schemas.openxmlformats.org/officeDocument/2006/relationships/image" Target="../media/image115.png"/><Relationship Id="rId182" Type="http://schemas.openxmlformats.org/officeDocument/2006/relationships/customXml" Target="../ink/ink127.xml"/><Relationship Id="rId217" Type="http://schemas.openxmlformats.org/officeDocument/2006/relationships/image" Target="../media/image142.png"/><Relationship Id="rId6" Type="http://schemas.openxmlformats.org/officeDocument/2006/relationships/image" Target="../media/image39.png"/><Relationship Id="rId238" Type="http://schemas.openxmlformats.org/officeDocument/2006/relationships/customXml" Target="../ink/ink156.xml"/><Relationship Id="rId23" Type="http://schemas.openxmlformats.org/officeDocument/2006/relationships/customXml" Target="../ink/ink47.xml"/><Relationship Id="rId119" Type="http://schemas.openxmlformats.org/officeDocument/2006/relationships/customXml" Target="../ink/ink95.xml"/><Relationship Id="rId44" Type="http://schemas.openxmlformats.org/officeDocument/2006/relationships/image" Target="../media/image58.png"/><Relationship Id="rId65" Type="http://schemas.openxmlformats.org/officeDocument/2006/relationships/customXml" Target="../ink/ink68.xml"/><Relationship Id="rId86" Type="http://schemas.openxmlformats.org/officeDocument/2006/relationships/image" Target="../media/image79.png"/><Relationship Id="rId130" Type="http://schemas.openxmlformats.org/officeDocument/2006/relationships/customXml" Target="../ink/ink101.xml"/><Relationship Id="rId151" Type="http://schemas.openxmlformats.org/officeDocument/2006/relationships/image" Target="../media/image110.png"/><Relationship Id="rId172" Type="http://schemas.openxmlformats.org/officeDocument/2006/relationships/customXml" Target="../ink/ink122.xml"/><Relationship Id="rId193" Type="http://schemas.openxmlformats.org/officeDocument/2006/relationships/image" Target="../media/image130.png"/><Relationship Id="rId207" Type="http://schemas.openxmlformats.org/officeDocument/2006/relationships/image" Target="../media/image137.png"/><Relationship Id="rId228" Type="http://schemas.openxmlformats.org/officeDocument/2006/relationships/customXml" Target="../ink/ink151.xml"/><Relationship Id="rId13" Type="http://schemas.openxmlformats.org/officeDocument/2006/relationships/customXml" Target="../ink/ink42.xml"/><Relationship Id="rId109" Type="http://schemas.openxmlformats.org/officeDocument/2006/relationships/customXml" Target="../ink/ink90.xml"/><Relationship Id="rId34" Type="http://schemas.openxmlformats.org/officeDocument/2006/relationships/image" Target="../media/image53.png"/><Relationship Id="rId55" Type="http://schemas.openxmlformats.org/officeDocument/2006/relationships/customXml" Target="../ink/ink63.xml"/><Relationship Id="rId76" Type="http://schemas.openxmlformats.org/officeDocument/2006/relationships/image" Target="../media/image74.png"/><Relationship Id="rId97" Type="http://schemas.openxmlformats.org/officeDocument/2006/relationships/customXml" Target="../ink/ink84.xml"/><Relationship Id="rId120" Type="http://schemas.openxmlformats.org/officeDocument/2006/relationships/image" Target="../media/image95.png"/><Relationship Id="rId141" Type="http://schemas.openxmlformats.org/officeDocument/2006/relationships/image" Target="../media/image105.png"/><Relationship Id="rId7" Type="http://schemas.openxmlformats.org/officeDocument/2006/relationships/customXml" Target="../ink/ink39.xml"/><Relationship Id="rId162" Type="http://schemas.openxmlformats.org/officeDocument/2006/relationships/customXml" Target="../ink/ink117.xml"/><Relationship Id="rId183" Type="http://schemas.openxmlformats.org/officeDocument/2006/relationships/image" Target="../media/image126.png"/><Relationship Id="rId218" Type="http://schemas.openxmlformats.org/officeDocument/2006/relationships/customXml" Target="../ink/ink146.xml"/><Relationship Id="rId239" Type="http://schemas.openxmlformats.org/officeDocument/2006/relationships/image" Target="../media/image153.png"/><Relationship Id="rId24" Type="http://schemas.openxmlformats.org/officeDocument/2006/relationships/image" Target="../media/image48.png"/><Relationship Id="rId45" Type="http://schemas.openxmlformats.org/officeDocument/2006/relationships/customXml" Target="../ink/ink58.xml"/><Relationship Id="rId66" Type="http://schemas.openxmlformats.org/officeDocument/2006/relationships/image" Target="../media/image69.png"/><Relationship Id="rId87" Type="http://schemas.openxmlformats.org/officeDocument/2006/relationships/customXml" Target="../ink/ink79.xml"/><Relationship Id="rId110" Type="http://schemas.openxmlformats.org/officeDocument/2006/relationships/image" Target="../media/image90.png"/><Relationship Id="rId131" Type="http://schemas.openxmlformats.org/officeDocument/2006/relationships/image" Target="../media/image100.png"/><Relationship Id="rId152" Type="http://schemas.openxmlformats.org/officeDocument/2006/relationships/customXml" Target="../ink/ink112.xml"/><Relationship Id="rId173" Type="http://schemas.openxmlformats.org/officeDocument/2006/relationships/image" Target="../media/image121.png"/><Relationship Id="rId194" Type="http://schemas.openxmlformats.org/officeDocument/2006/relationships/customXml" Target="../ink/ink134.xml"/><Relationship Id="rId208" Type="http://schemas.openxmlformats.org/officeDocument/2006/relationships/customXml" Target="../ink/ink141.xml"/><Relationship Id="rId229" Type="http://schemas.openxmlformats.org/officeDocument/2006/relationships/image" Target="../media/image148.png"/><Relationship Id="rId240" Type="http://schemas.openxmlformats.org/officeDocument/2006/relationships/customXml" Target="../ink/ink157.xml"/><Relationship Id="rId14" Type="http://schemas.openxmlformats.org/officeDocument/2006/relationships/image" Target="../media/image43.png"/><Relationship Id="rId35" Type="http://schemas.openxmlformats.org/officeDocument/2006/relationships/customXml" Target="../ink/ink53.xml"/><Relationship Id="rId56" Type="http://schemas.openxmlformats.org/officeDocument/2006/relationships/image" Target="../media/image64.png"/><Relationship Id="rId77" Type="http://schemas.openxmlformats.org/officeDocument/2006/relationships/customXml" Target="../ink/ink74.xml"/><Relationship Id="rId100" Type="http://schemas.openxmlformats.org/officeDocument/2006/relationships/image" Target="../media/image85.png"/><Relationship Id="rId8" Type="http://schemas.openxmlformats.org/officeDocument/2006/relationships/image" Target="../media/image40.png"/><Relationship Id="rId98" Type="http://schemas.openxmlformats.org/officeDocument/2006/relationships/image" Target="../media/image23.png"/><Relationship Id="rId121" Type="http://schemas.openxmlformats.org/officeDocument/2006/relationships/customXml" Target="../ink/ink96.xml"/><Relationship Id="rId142" Type="http://schemas.openxmlformats.org/officeDocument/2006/relationships/customXml" Target="../ink/ink107.xml"/><Relationship Id="rId163" Type="http://schemas.openxmlformats.org/officeDocument/2006/relationships/image" Target="../media/image116.png"/><Relationship Id="rId184" Type="http://schemas.openxmlformats.org/officeDocument/2006/relationships/customXml" Target="../ink/ink128.xml"/><Relationship Id="rId219" Type="http://schemas.openxmlformats.org/officeDocument/2006/relationships/image" Target="../media/image143.png"/><Relationship Id="rId230" Type="http://schemas.openxmlformats.org/officeDocument/2006/relationships/customXml" Target="../ink/ink152.xml"/><Relationship Id="rId25" Type="http://schemas.openxmlformats.org/officeDocument/2006/relationships/customXml" Target="../ink/ink48.xml"/><Relationship Id="rId46" Type="http://schemas.openxmlformats.org/officeDocument/2006/relationships/image" Target="../media/image59.png"/><Relationship Id="rId67" Type="http://schemas.openxmlformats.org/officeDocument/2006/relationships/customXml" Target="../ink/ink69.xml"/><Relationship Id="rId88" Type="http://schemas.openxmlformats.org/officeDocument/2006/relationships/image" Target="../media/image80.png"/><Relationship Id="rId111" Type="http://schemas.openxmlformats.org/officeDocument/2006/relationships/customXml" Target="../ink/ink91.xml"/><Relationship Id="rId132" Type="http://schemas.openxmlformats.org/officeDocument/2006/relationships/customXml" Target="../ink/ink102.xml"/><Relationship Id="rId153" Type="http://schemas.openxmlformats.org/officeDocument/2006/relationships/image" Target="../media/image111.png"/><Relationship Id="rId174" Type="http://schemas.openxmlformats.org/officeDocument/2006/relationships/customXml" Target="../ink/ink123.xml"/><Relationship Id="rId195" Type="http://schemas.openxmlformats.org/officeDocument/2006/relationships/image" Target="../media/image131.png"/><Relationship Id="rId209" Type="http://schemas.openxmlformats.org/officeDocument/2006/relationships/image" Target="../media/image138.png"/><Relationship Id="rId220" Type="http://schemas.openxmlformats.org/officeDocument/2006/relationships/customXml" Target="../ink/ink147.xml"/><Relationship Id="rId241" Type="http://schemas.openxmlformats.org/officeDocument/2006/relationships/image" Target="../media/image154.png"/><Relationship Id="rId15" Type="http://schemas.openxmlformats.org/officeDocument/2006/relationships/customXml" Target="../ink/ink43.xml"/><Relationship Id="rId36" Type="http://schemas.openxmlformats.org/officeDocument/2006/relationships/image" Target="../media/image54.png"/><Relationship Id="rId57" Type="http://schemas.openxmlformats.org/officeDocument/2006/relationships/customXml" Target="../ink/ink64.xml"/><Relationship Id="rId10" Type="http://schemas.openxmlformats.org/officeDocument/2006/relationships/image" Target="../media/image41.png"/><Relationship Id="rId31" Type="http://schemas.openxmlformats.org/officeDocument/2006/relationships/customXml" Target="../ink/ink51.xml"/><Relationship Id="rId52" Type="http://schemas.openxmlformats.org/officeDocument/2006/relationships/image" Target="../media/image62.png"/><Relationship Id="rId73" Type="http://schemas.openxmlformats.org/officeDocument/2006/relationships/customXml" Target="../ink/ink72.xml"/><Relationship Id="rId78" Type="http://schemas.openxmlformats.org/officeDocument/2006/relationships/image" Target="../media/image75.png"/><Relationship Id="rId94" Type="http://schemas.openxmlformats.org/officeDocument/2006/relationships/image" Target="../media/image83.png"/><Relationship Id="rId99" Type="http://schemas.openxmlformats.org/officeDocument/2006/relationships/customXml" Target="../ink/ink85.xml"/><Relationship Id="rId101" Type="http://schemas.openxmlformats.org/officeDocument/2006/relationships/customXml" Target="../ink/ink86.xml"/><Relationship Id="rId122" Type="http://schemas.openxmlformats.org/officeDocument/2006/relationships/image" Target="../media/image96.png"/><Relationship Id="rId143" Type="http://schemas.openxmlformats.org/officeDocument/2006/relationships/image" Target="../media/image106.png"/><Relationship Id="rId148" Type="http://schemas.openxmlformats.org/officeDocument/2006/relationships/customXml" Target="../ink/ink110.xml"/><Relationship Id="rId164" Type="http://schemas.openxmlformats.org/officeDocument/2006/relationships/customXml" Target="../ink/ink118.xml"/><Relationship Id="rId169" Type="http://schemas.openxmlformats.org/officeDocument/2006/relationships/image" Target="../media/image119.png"/><Relationship Id="rId185" Type="http://schemas.openxmlformats.org/officeDocument/2006/relationships/image" Target="../media/image127.png"/><Relationship Id="rId4" Type="http://schemas.openxmlformats.org/officeDocument/2006/relationships/image" Target="../media/image38.png"/><Relationship Id="rId9" Type="http://schemas.openxmlformats.org/officeDocument/2006/relationships/customXml" Target="../ink/ink40.xml"/><Relationship Id="rId180" Type="http://schemas.openxmlformats.org/officeDocument/2006/relationships/customXml" Target="../ink/ink126.xml"/><Relationship Id="rId210" Type="http://schemas.openxmlformats.org/officeDocument/2006/relationships/customXml" Target="../ink/ink142.xml"/><Relationship Id="rId215" Type="http://schemas.openxmlformats.org/officeDocument/2006/relationships/image" Target="../media/image141.png"/><Relationship Id="rId236" Type="http://schemas.openxmlformats.org/officeDocument/2006/relationships/customXml" Target="../ink/ink155.xml"/><Relationship Id="rId26" Type="http://schemas.openxmlformats.org/officeDocument/2006/relationships/image" Target="../media/image49.png"/><Relationship Id="rId231" Type="http://schemas.openxmlformats.org/officeDocument/2006/relationships/image" Target="../media/image149.png"/><Relationship Id="rId47" Type="http://schemas.openxmlformats.org/officeDocument/2006/relationships/customXml" Target="../ink/ink59.xml"/><Relationship Id="rId68" Type="http://schemas.openxmlformats.org/officeDocument/2006/relationships/image" Target="../media/image70.png"/><Relationship Id="rId89" Type="http://schemas.openxmlformats.org/officeDocument/2006/relationships/customXml" Target="../ink/ink80.xml"/><Relationship Id="rId112" Type="http://schemas.openxmlformats.org/officeDocument/2006/relationships/image" Target="../media/image91.png"/><Relationship Id="rId133" Type="http://schemas.openxmlformats.org/officeDocument/2006/relationships/image" Target="../media/image101.png"/><Relationship Id="rId154" Type="http://schemas.openxmlformats.org/officeDocument/2006/relationships/customXml" Target="../ink/ink113.xml"/><Relationship Id="rId175" Type="http://schemas.openxmlformats.org/officeDocument/2006/relationships/image" Target="../media/image122.png"/><Relationship Id="rId196" Type="http://schemas.openxmlformats.org/officeDocument/2006/relationships/customXml" Target="../ink/ink135.xml"/><Relationship Id="rId200" Type="http://schemas.openxmlformats.org/officeDocument/2006/relationships/customXml" Target="../ink/ink137.xml"/><Relationship Id="rId16" Type="http://schemas.openxmlformats.org/officeDocument/2006/relationships/image" Target="../media/image44.png"/><Relationship Id="rId221" Type="http://schemas.openxmlformats.org/officeDocument/2006/relationships/image" Target="../media/image144.png"/><Relationship Id="rId242" Type="http://schemas.openxmlformats.org/officeDocument/2006/relationships/customXml" Target="../ink/ink158.xml"/><Relationship Id="rId37" Type="http://schemas.openxmlformats.org/officeDocument/2006/relationships/customXml" Target="../ink/ink54.xml"/><Relationship Id="rId58" Type="http://schemas.openxmlformats.org/officeDocument/2006/relationships/image" Target="../media/image65.png"/><Relationship Id="rId79" Type="http://schemas.openxmlformats.org/officeDocument/2006/relationships/customXml" Target="../ink/ink75.xml"/><Relationship Id="rId102" Type="http://schemas.openxmlformats.org/officeDocument/2006/relationships/image" Target="../media/image86.png"/><Relationship Id="rId123" Type="http://schemas.openxmlformats.org/officeDocument/2006/relationships/customXml" Target="../ink/ink97.xml"/><Relationship Id="rId144" Type="http://schemas.openxmlformats.org/officeDocument/2006/relationships/customXml" Target="../ink/ink108.xml"/><Relationship Id="rId90" Type="http://schemas.openxmlformats.org/officeDocument/2006/relationships/image" Target="../media/image81.png"/><Relationship Id="rId165" Type="http://schemas.openxmlformats.org/officeDocument/2006/relationships/image" Target="../media/image117.png"/><Relationship Id="rId186" Type="http://schemas.openxmlformats.org/officeDocument/2006/relationships/customXml" Target="../ink/ink129.xml"/><Relationship Id="rId211" Type="http://schemas.openxmlformats.org/officeDocument/2006/relationships/image" Target="../media/image139.png"/><Relationship Id="rId232" Type="http://schemas.openxmlformats.org/officeDocument/2006/relationships/customXml" Target="../ink/ink153.xml"/><Relationship Id="rId27" Type="http://schemas.openxmlformats.org/officeDocument/2006/relationships/customXml" Target="../ink/ink49.xml"/><Relationship Id="rId48" Type="http://schemas.openxmlformats.org/officeDocument/2006/relationships/image" Target="../media/image60.png"/><Relationship Id="rId69" Type="http://schemas.openxmlformats.org/officeDocument/2006/relationships/customXml" Target="../ink/ink70.xml"/><Relationship Id="rId113" Type="http://schemas.openxmlformats.org/officeDocument/2006/relationships/customXml" Target="../ink/ink92.xml"/><Relationship Id="rId134" Type="http://schemas.openxmlformats.org/officeDocument/2006/relationships/customXml" Target="../ink/ink103.xml"/><Relationship Id="rId80" Type="http://schemas.openxmlformats.org/officeDocument/2006/relationships/image" Target="../media/image76.png"/><Relationship Id="rId155" Type="http://schemas.openxmlformats.org/officeDocument/2006/relationships/image" Target="../media/image112.png"/><Relationship Id="rId176" Type="http://schemas.openxmlformats.org/officeDocument/2006/relationships/customXml" Target="../ink/ink124.xml"/><Relationship Id="rId197" Type="http://schemas.openxmlformats.org/officeDocument/2006/relationships/image" Target="../media/image132.png"/><Relationship Id="rId201" Type="http://schemas.openxmlformats.org/officeDocument/2006/relationships/image" Target="../media/image134.png"/><Relationship Id="rId222" Type="http://schemas.openxmlformats.org/officeDocument/2006/relationships/customXml" Target="../ink/ink148.xml"/><Relationship Id="rId243" Type="http://schemas.openxmlformats.org/officeDocument/2006/relationships/image" Target="../media/image155.png"/><Relationship Id="rId17" Type="http://schemas.openxmlformats.org/officeDocument/2006/relationships/customXml" Target="../ink/ink44.xml"/><Relationship Id="rId38" Type="http://schemas.openxmlformats.org/officeDocument/2006/relationships/image" Target="../media/image55.png"/><Relationship Id="rId59" Type="http://schemas.openxmlformats.org/officeDocument/2006/relationships/customXml" Target="../ink/ink65.xml"/><Relationship Id="rId103" Type="http://schemas.openxmlformats.org/officeDocument/2006/relationships/customXml" Target="../ink/ink87.xml"/><Relationship Id="rId124" Type="http://schemas.openxmlformats.org/officeDocument/2006/relationships/image" Target="../media/image97.png"/><Relationship Id="rId70" Type="http://schemas.openxmlformats.org/officeDocument/2006/relationships/image" Target="../media/image71.png"/><Relationship Id="rId91" Type="http://schemas.openxmlformats.org/officeDocument/2006/relationships/customXml" Target="../ink/ink81.xml"/><Relationship Id="rId145" Type="http://schemas.openxmlformats.org/officeDocument/2006/relationships/image" Target="../media/image107.png"/><Relationship Id="rId166" Type="http://schemas.openxmlformats.org/officeDocument/2006/relationships/customXml" Target="../ink/ink119.xml"/><Relationship Id="rId187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212" Type="http://schemas.openxmlformats.org/officeDocument/2006/relationships/customXml" Target="../ink/ink143.xml"/><Relationship Id="rId233" Type="http://schemas.openxmlformats.org/officeDocument/2006/relationships/image" Target="../media/image150.png"/><Relationship Id="rId28" Type="http://schemas.openxmlformats.org/officeDocument/2006/relationships/image" Target="../media/image50.png"/><Relationship Id="rId49" Type="http://schemas.openxmlformats.org/officeDocument/2006/relationships/customXml" Target="../ink/ink60.xml"/><Relationship Id="rId114" Type="http://schemas.openxmlformats.org/officeDocument/2006/relationships/image" Target="../media/image92.png"/><Relationship Id="rId60" Type="http://schemas.openxmlformats.org/officeDocument/2006/relationships/image" Target="../media/image66.png"/><Relationship Id="rId81" Type="http://schemas.openxmlformats.org/officeDocument/2006/relationships/customXml" Target="../ink/ink76.xml"/><Relationship Id="rId135" Type="http://schemas.openxmlformats.org/officeDocument/2006/relationships/image" Target="../media/image102.png"/><Relationship Id="rId156" Type="http://schemas.openxmlformats.org/officeDocument/2006/relationships/customXml" Target="../ink/ink114.xml"/><Relationship Id="rId177" Type="http://schemas.openxmlformats.org/officeDocument/2006/relationships/image" Target="../media/image123.png"/><Relationship Id="rId198" Type="http://schemas.openxmlformats.org/officeDocument/2006/relationships/customXml" Target="../ink/ink136.xml"/><Relationship Id="rId202" Type="http://schemas.openxmlformats.org/officeDocument/2006/relationships/customXml" Target="../ink/ink138.xml"/><Relationship Id="rId223" Type="http://schemas.openxmlformats.org/officeDocument/2006/relationships/image" Target="../media/image145.png"/><Relationship Id="rId244" Type="http://schemas.openxmlformats.org/officeDocument/2006/relationships/customXml" Target="../ink/ink159.xml"/><Relationship Id="rId18" Type="http://schemas.openxmlformats.org/officeDocument/2006/relationships/image" Target="../media/image45.png"/><Relationship Id="rId39" Type="http://schemas.openxmlformats.org/officeDocument/2006/relationships/customXml" Target="../ink/ink55.xml"/><Relationship Id="rId50" Type="http://schemas.openxmlformats.org/officeDocument/2006/relationships/image" Target="../media/image61.png"/><Relationship Id="rId104" Type="http://schemas.openxmlformats.org/officeDocument/2006/relationships/image" Target="../media/image87.png"/><Relationship Id="rId125" Type="http://schemas.openxmlformats.org/officeDocument/2006/relationships/customXml" Target="../ink/ink98.xml"/><Relationship Id="rId146" Type="http://schemas.openxmlformats.org/officeDocument/2006/relationships/customXml" Target="../ink/ink109.xml"/><Relationship Id="rId167" Type="http://schemas.openxmlformats.org/officeDocument/2006/relationships/image" Target="../media/image118.png"/><Relationship Id="rId188" Type="http://schemas.openxmlformats.org/officeDocument/2006/relationships/customXml" Target="../ink/ink130.xml"/><Relationship Id="rId71" Type="http://schemas.openxmlformats.org/officeDocument/2006/relationships/customXml" Target="../ink/ink71.xml"/><Relationship Id="rId92" Type="http://schemas.openxmlformats.org/officeDocument/2006/relationships/image" Target="../media/image82.png"/><Relationship Id="rId213" Type="http://schemas.openxmlformats.org/officeDocument/2006/relationships/image" Target="../media/image140.png"/><Relationship Id="rId234" Type="http://schemas.openxmlformats.org/officeDocument/2006/relationships/customXml" Target="../ink/ink154.xml"/><Relationship Id="rId2" Type="http://schemas.openxmlformats.org/officeDocument/2006/relationships/image" Target="../media/image37.png"/><Relationship Id="rId29" Type="http://schemas.openxmlformats.org/officeDocument/2006/relationships/customXml" Target="../ink/ink50.xml"/><Relationship Id="rId40" Type="http://schemas.openxmlformats.org/officeDocument/2006/relationships/image" Target="../media/image56.png"/><Relationship Id="rId115" Type="http://schemas.openxmlformats.org/officeDocument/2006/relationships/customXml" Target="../ink/ink93.xml"/><Relationship Id="rId136" Type="http://schemas.openxmlformats.org/officeDocument/2006/relationships/customXml" Target="../ink/ink104.xml"/><Relationship Id="rId157" Type="http://schemas.openxmlformats.org/officeDocument/2006/relationships/image" Target="../media/image113.png"/><Relationship Id="rId178" Type="http://schemas.openxmlformats.org/officeDocument/2006/relationships/customXml" Target="../ink/ink125.xml"/><Relationship Id="rId61" Type="http://schemas.openxmlformats.org/officeDocument/2006/relationships/customXml" Target="../ink/ink66.xml"/><Relationship Id="rId82" Type="http://schemas.openxmlformats.org/officeDocument/2006/relationships/image" Target="../media/image77.png"/><Relationship Id="rId199" Type="http://schemas.openxmlformats.org/officeDocument/2006/relationships/image" Target="../media/image133.png"/><Relationship Id="rId203" Type="http://schemas.openxmlformats.org/officeDocument/2006/relationships/image" Target="../media/image135.png"/><Relationship Id="rId19" Type="http://schemas.openxmlformats.org/officeDocument/2006/relationships/customXml" Target="../ink/ink45.xml"/><Relationship Id="rId224" Type="http://schemas.openxmlformats.org/officeDocument/2006/relationships/customXml" Target="../ink/ink149.xml"/><Relationship Id="rId245" Type="http://schemas.openxmlformats.org/officeDocument/2006/relationships/image" Target="../media/image156.png"/><Relationship Id="rId30" Type="http://schemas.openxmlformats.org/officeDocument/2006/relationships/image" Target="../media/image51.png"/><Relationship Id="rId105" Type="http://schemas.openxmlformats.org/officeDocument/2006/relationships/customXml" Target="../ink/ink88.xml"/><Relationship Id="rId126" Type="http://schemas.openxmlformats.org/officeDocument/2006/relationships/image" Target="../media/image98.png"/><Relationship Id="rId147" Type="http://schemas.openxmlformats.org/officeDocument/2006/relationships/image" Target="../media/image108.png"/><Relationship Id="rId168" Type="http://schemas.openxmlformats.org/officeDocument/2006/relationships/customXml" Target="../ink/ink120.xml"/><Relationship Id="rId51" Type="http://schemas.openxmlformats.org/officeDocument/2006/relationships/customXml" Target="../ink/ink61.xml"/><Relationship Id="rId72" Type="http://schemas.openxmlformats.org/officeDocument/2006/relationships/image" Target="../media/image72.png"/><Relationship Id="rId93" Type="http://schemas.openxmlformats.org/officeDocument/2006/relationships/customXml" Target="../ink/ink82.xml"/><Relationship Id="rId189" Type="http://schemas.openxmlformats.org/officeDocument/2006/relationships/image" Target="../media/image129.png"/><Relationship Id="rId3" Type="http://schemas.openxmlformats.org/officeDocument/2006/relationships/customXml" Target="../ink/ink37.xml"/><Relationship Id="rId214" Type="http://schemas.openxmlformats.org/officeDocument/2006/relationships/customXml" Target="../ink/ink144.xml"/><Relationship Id="rId235" Type="http://schemas.openxmlformats.org/officeDocument/2006/relationships/image" Target="../media/image151.png"/><Relationship Id="rId116" Type="http://schemas.openxmlformats.org/officeDocument/2006/relationships/image" Target="../media/image93.png"/><Relationship Id="rId137" Type="http://schemas.openxmlformats.org/officeDocument/2006/relationships/image" Target="../media/image103.png"/><Relationship Id="rId158" Type="http://schemas.openxmlformats.org/officeDocument/2006/relationships/customXml" Target="../ink/ink115.xml"/><Relationship Id="rId20" Type="http://schemas.openxmlformats.org/officeDocument/2006/relationships/image" Target="../media/image46.png"/><Relationship Id="rId41" Type="http://schemas.openxmlformats.org/officeDocument/2006/relationships/customXml" Target="../ink/ink56.xml"/><Relationship Id="rId62" Type="http://schemas.openxmlformats.org/officeDocument/2006/relationships/image" Target="../media/image67.png"/><Relationship Id="rId83" Type="http://schemas.openxmlformats.org/officeDocument/2006/relationships/customXml" Target="../ink/ink77.xml"/><Relationship Id="rId179" Type="http://schemas.openxmlformats.org/officeDocument/2006/relationships/image" Target="../media/image124.png"/><Relationship Id="rId190" Type="http://schemas.openxmlformats.org/officeDocument/2006/relationships/customXml" Target="../ink/ink131.xml"/><Relationship Id="rId204" Type="http://schemas.openxmlformats.org/officeDocument/2006/relationships/customXml" Target="../ink/ink139.xml"/><Relationship Id="rId225" Type="http://schemas.openxmlformats.org/officeDocument/2006/relationships/image" Target="../media/image146.png"/><Relationship Id="rId106" Type="http://schemas.openxmlformats.org/officeDocument/2006/relationships/image" Target="../media/image88.png"/><Relationship Id="rId127" Type="http://schemas.openxmlformats.org/officeDocument/2006/relationships/customXml" Target="../ink/ink9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3.xml"/><Relationship Id="rId13" Type="http://schemas.openxmlformats.org/officeDocument/2006/relationships/image" Target="../media/image162.png"/><Relationship Id="rId18" Type="http://schemas.openxmlformats.org/officeDocument/2006/relationships/customXml" Target="../ink/ink168.xml"/><Relationship Id="rId26" Type="http://schemas.openxmlformats.org/officeDocument/2006/relationships/customXml" Target="../ink/ink172.xml"/><Relationship Id="rId3" Type="http://schemas.openxmlformats.org/officeDocument/2006/relationships/image" Target="../media/image157.png"/><Relationship Id="rId21" Type="http://schemas.openxmlformats.org/officeDocument/2006/relationships/image" Target="../media/image166.png"/><Relationship Id="rId7" Type="http://schemas.openxmlformats.org/officeDocument/2006/relationships/image" Target="../media/image159.png"/><Relationship Id="rId12" Type="http://schemas.openxmlformats.org/officeDocument/2006/relationships/customXml" Target="../ink/ink165.xml"/><Relationship Id="rId17" Type="http://schemas.openxmlformats.org/officeDocument/2006/relationships/image" Target="../media/image164.png"/><Relationship Id="rId25" Type="http://schemas.openxmlformats.org/officeDocument/2006/relationships/image" Target="../media/image168.png"/><Relationship Id="rId2" Type="http://schemas.openxmlformats.org/officeDocument/2006/relationships/customXml" Target="../ink/ink160.xml"/><Relationship Id="rId16" Type="http://schemas.openxmlformats.org/officeDocument/2006/relationships/customXml" Target="../ink/ink167.xml"/><Relationship Id="rId20" Type="http://schemas.openxmlformats.org/officeDocument/2006/relationships/customXml" Target="../ink/ink16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62.xml"/><Relationship Id="rId11" Type="http://schemas.openxmlformats.org/officeDocument/2006/relationships/image" Target="../media/image161.png"/><Relationship Id="rId24" Type="http://schemas.openxmlformats.org/officeDocument/2006/relationships/customXml" Target="../ink/ink171.xml"/><Relationship Id="rId5" Type="http://schemas.openxmlformats.org/officeDocument/2006/relationships/image" Target="../media/image158.png"/><Relationship Id="rId15" Type="http://schemas.openxmlformats.org/officeDocument/2006/relationships/image" Target="../media/image163.png"/><Relationship Id="rId23" Type="http://schemas.openxmlformats.org/officeDocument/2006/relationships/image" Target="../media/image167.png"/><Relationship Id="rId10" Type="http://schemas.openxmlformats.org/officeDocument/2006/relationships/customXml" Target="../ink/ink164.xml"/><Relationship Id="rId19" Type="http://schemas.openxmlformats.org/officeDocument/2006/relationships/image" Target="../media/image165.png"/><Relationship Id="rId4" Type="http://schemas.openxmlformats.org/officeDocument/2006/relationships/customXml" Target="../ink/ink161.xml"/><Relationship Id="rId9" Type="http://schemas.openxmlformats.org/officeDocument/2006/relationships/image" Target="../media/image160.png"/><Relationship Id="rId14" Type="http://schemas.openxmlformats.org/officeDocument/2006/relationships/customXml" Target="../ink/ink166.xml"/><Relationship Id="rId22" Type="http://schemas.openxmlformats.org/officeDocument/2006/relationships/customXml" Target="../ink/ink170.xml"/><Relationship Id="rId27" Type="http://schemas.openxmlformats.org/officeDocument/2006/relationships/image" Target="../media/image16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5.png"/><Relationship Id="rId18" Type="http://schemas.openxmlformats.org/officeDocument/2006/relationships/customXml" Target="../ink/ink180.xml"/><Relationship Id="rId26" Type="http://schemas.openxmlformats.org/officeDocument/2006/relationships/customXml" Target="../ink/ink184.xml"/><Relationship Id="rId39" Type="http://schemas.openxmlformats.org/officeDocument/2006/relationships/image" Target="../media/image188.png"/><Relationship Id="rId21" Type="http://schemas.openxmlformats.org/officeDocument/2006/relationships/image" Target="../media/image179.png"/><Relationship Id="rId34" Type="http://schemas.openxmlformats.org/officeDocument/2006/relationships/customXml" Target="../ink/ink188.xml"/><Relationship Id="rId42" Type="http://schemas.openxmlformats.org/officeDocument/2006/relationships/customXml" Target="../ink/ink192.xml"/><Relationship Id="rId47" Type="http://schemas.openxmlformats.org/officeDocument/2006/relationships/image" Target="../media/image23.png"/><Relationship Id="rId50" Type="http://schemas.openxmlformats.org/officeDocument/2006/relationships/customXml" Target="../ink/ink196.xml"/><Relationship Id="rId55" Type="http://schemas.openxmlformats.org/officeDocument/2006/relationships/image" Target="../media/image195.png"/><Relationship Id="rId7" Type="http://schemas.openxmlformats.org/officeDocument/2006/relationships/image" Target="../media/image172.png"/><Relationship Id="rId2" Type="http://schemas.openxmlformats.org/officeDocument/2006/relationships/image" Target="../media/image170.png"/><Relationship Id="rId16" Type="http://schemas.openxmlformats.org/officeDocument/2006/relationships/customXml" Target="../ink/ink179.xml"/><Relationship Id="rId29" Type="http://schemas.openxmlformats.org/officeDocument/2006/relationships/image" Target="../media/image183.png"/><Relationship Id="rId11" Type="http://schemas.openxmlformats.org/officeDocument/2006/relationships/image" Target="../media/image174.png"/><Relationship Id="rId24" Type="http://schemas.openxmlformats.org/officeDocument/2006/relationships/customXml" Target="../ink/ink183.xml"/><Relationship Id="rId32" Type="http://schemas.openxmlformats.org/officeDocument/2006/relationships/customXml" Target="../ink/ink187.xml"/><Relationship Id="rId37" Type="http://schemas.openxmlformats.org/officeDocument/2006/relationships/image" Target="../media/image187.png"/><Relationship Id="rId40" Type="http://schemas.openxmlformats.org/officeDocument/2006/relationships/customXml" Target="../ink/ink191.xml"/><Relationship Id="rId45" Type="http://schemas.openxmlformats.org/officeDocument/2006/relationships/image" Target="../media/image191.png"/><Relationship Id="rId53" Type="http://schemas.openxmlformats.org/officeDocument/2006/relationships/image" Target="../media/image194.png"/><Relationship Id="rId58" Type="http://schemas.openxmlformats.org/officeDocument/2006/relationships/customXml" Target="../ink/ink200.xml"/><Relationship Id="rId5" Type="http://schemas.openxmlformats.org/officeDocument/2006/relationships/image" Target="../media/image171.png"/><Relationship Id="rId61" Type="http://schemas.openxmlformats.org/officeDocument/2006/relationships/image" Target="../media/image198.png"/><Relationship Id="rId19" Type="http://schemas.openxmlformats.org/officeDocument/2006/relationships/image" Target="../media/image178.png"/><Relationship Id="rId14" Type="http://schemas.openxmlformats.org/officeDocument/2006/relationships/customXml" Target="../ink/ink178.xml"/><Relationship Id="rId22" Type="http://schemas.openxmlformats.org/officeDocument/2006/relationships/customXml" Target="../ink/ink182.xml"/><Relationship Id="rId27" Type="http://schemas.openxmlformats.org/officeDocument/2006/relationships/image" Target="../media/image182.png"/><Relationship Id="rId30" Type="http://schemas.openxmlformats.org/officeDocument/2006/relationships/customXml" Target="../ink/ink186.xml"/><Relationship Id="rId35" Type="http://schemas.openxmlformats.org/officeDocument/2006/relationships/image" Target="../media/image186.png"/><Relationship Id="rId43" Type="http://schemas.openxmlformats.org/officeDocument/2006/relationships/image" Target="../media/image190.png"/><Relationship Id="rId48" Type="http://schemas.openxmlformats.org/officeDocument/2006/relationships/customXml" Target="../ink/ink195.xml"/><Relationship Id="rId56" Type="http://schemas.openxmlformats.org/officeDocument/2006/relationships/customXml" Target="../ink/ink199.xml"/><Relationship Id="rId8" Type="http://schemas.openxmlformats.org/officeDocument/2006/relationships/customXml" Target="../ink/ink175.xml"/><Relationship Id="rId51" Type="http://schemas.openxmlformats.org/officeDocument/2006/relationships/image" Target="../media/image193.png"/><Relationship Id="rId3" Type="http://schemas.microsoft.com/office/2007/relationships/hdphoto" Target="../media/hdphoto1.wdp"/><Relationship Id="rId12" Type="http://schemas.openxmlformats.org/officeDocument/2006/relationships/customXml" Target="../ink/ink177.xml"/><Relationship Id="rId17" Type="http://schemas.openxmlformats.org/officeDocument/2006/relationships/image" Target="../media/image177.png"/><Relationship Id="rId25" Type="http://schemas.openxmlformats.org/officeDocument/2006/relationships/image" Target="../media/image181.png"/><Relationship Id="rId33" Type="http://schemas.openxmlformats.org/officeDocument/2006/relationships/image" Target="../media/image185.png"/><Relationship Id="rId38" Type="http://schemas.openxmlformats.org/officeDocument/2006/relationships/customXml" Target="../ink/ink190.xml"/><Relationship Id="rId46" Type="http://schemas.openxmlformats.org/officeDocument/2006/relationships/customXml" Target="../ink/ink194.xml"/><Relationship Id="rId59" Type="http://schemas.openxmlformats.org/officeDocument/2006/relationships/image" Target="../media/image197.png"/><Relationship Id="rId20" Type="http://schemas.openxmlformats.org/officeDocument/2006/relationships/customXml" Target="../ink/ink181.xml"/><Relationship Id="rId41" Type="http://schemas.openxmlformats.org/officeDocument/2006/relationships/image" Target="../media/image189.png"/><Relationship Id="rId54" Type="http://schemas.openxmlformats.org/officeDocument/2006/relationships/customXml" Target="../ink/ink198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74.xml"/><Relationship Id="rId15" Type="http://schemas.openxmlformats.org/officeDocument/2006/relationships/image" Target="../media/image176.png"/><Relationship Id="rId23" Type="http://schemas.openxmlformats.org/officeDocument/2006/relationships/image" Target="../media/image180.png"/><Relationship Id="rId28" Type="http://schemas.openxmlformats.org/officeDocument/2006/relationships/customXml" Target="../ink/ink185.xml"/><Relationship Id="rId36" Type="http://schemas.openxmlformats.org/officeDocument/2006/relationships/customXml" Target="../ink/ink189.xml"/><Relationship Id="rId49" Type="http://schemas.openxmlformats.org/officeDocument/2006/relationships/image" Target="../media/image192.png"/><Relationship Id="rId57" Type="http://schemas.openxmlformats.org/officeDocument/2006/relationships/image" Target="../media/image196.png"/><Relationship Id="rId10" Type="http://schemas.openxmlformats.org/officeDocument/2006/relationships/customXml" Target="../ink/ink176.xml"/><Relationship Id="rId31" Type="http://schemas.openxmlformats.org/officeDocument/2006/relationships/image" Target="../media/image184.png"/><Relationship Id="rId44" Type="http://schemas.openxmlformats.org/officeDocument/2006/relationships/customXml" Target="../ink/ink193.xml"/><Relationship Id="rId52" Type="http://schemas.openxmlformats.org/officeDocument/2006/relationships/customXml" Target="../ink/ink197.xml"/><Relationship Id="rId60" Type="http://schemas.openxmlformats.org/officeDocument/2006/relationships/customXml" Target="../ink/ink201.xml"/><Relationship Id="rId4" Type="http://schemas.openxmlformats.org/officeDocument/2006/relationships/customXml" Target="../ink/ink173.xml"/><Relationship Id="rId9" Type="http://schemas.openxmlformats.org/officeDocument/2006/relationships/image" Target="../media/image173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4.png"/><Relationship Id="rId21" Type="http://schemas.openxmlformats.org/officeDocument/2006/relationships/customXml" Target="../ink/ink211.xml"/><Relationship Id="rId42" Type="http://schemas.openxmlformats.org/officeDocument/2006/relationships/image" Target="../media/image212.png"/><Relationship Id="rId47" Type="http://schemas.openxmlformats.org/officeDocument/2006/relationships/customXml" Target="../ink/ink224.xml"/><Relationship Id="rId63" Type="http://schemas.openxmlformats.org/officeDocument/2006/relationships/customXml" Target="../ink/ink232.xml"/><Relationship Id="rId68" Type="http://schemas.openxmlformats.org/officeDocument/2006/relationships/image" Target="../media/image224.png"/><Relationship Id="rId84" Type="http://schemas.openxmlformats.org/officeDocument/2006/relationships/customXml" Target="../ink/ink243.xml"/><Relationship Id="rId89" Type="http://schemas.openxmlformats.org/officeDocument/2006/relationships/image" Target="../media/image234.png"/><Relationship Id="rId16" Type="http://schemas.openxmlformats.org/officeDocument/2006/relationships/image" Target="../media/image3610.png"/><Relationship Id="rId107" Type="http://schemas.openxmlformats.org/officeDocument/2006/relationships/image" Target="../media/image243.png"/><Relationship Id="rId11" Type="http://schemas.openxmlformats.org/officeDocument/2006/relationships/customXml" Target="../ink/ink206.xml"/><Relationship Id="rId32" Type="http://schemas.openxmlformats.org/officeDocument/2006/relationships/image" Target="../media/image207.png"/><Relationship Id="rId37" Type="http://schemas.openxmlformats.org/officeDocument/2006/relationships/customXml" Target="../ink/ink219.xml"/><Relationship Id="rId53" Type="http://schemas.openxmlformats.org/officeDocument/2006/relationships/customXml" Target="../ink/ink227.xml"/><Relationship Id="rId58" Type="http://schemas.openxmlformats.org/officeDocument/2006/relationships/image" Target="../media/image219.png"/><Relationship Id="rId74" Type="http://schemas.openxmlformats.org/officeDocument/2006/relationships/customXml" Target="../ink/ink238.xml"/><Relationship Id="rId79" Type="http://schemas.openxmlformats.org/officeDocument/2006/relationships/image" Target="../media/image229.png"/><Relationship Id="rId102" Type="http://schemas.openxmlformats.org/officeDocument/2006/relationships/customXml" Target="../ink/ink252.xml"/><Relationship Id="rId5" Type="http://schemas.openxmlformats.org/officeDocument/2006/relationships/customXml" Target="../ink/ink203.xml"/><Relationship Id="rId90" Type="http://schemas.openxmlformats.org/officeDocument/2006/relationships/customXml" Target="../ink/ink246.xml"/><Relationship Id="rId95" Type="http://schemas.openxmlformats.org/officeDocument/2006/relationships/image" Target="../media/image237.png"/><Relationship Id="rId22" Type="http://schemas.openxmlformats.org/officeDocument/2006/relationships/image" Target="../media/image202.png"/><Relationship Id="rId27" Type="http://schemas.openxmlformats.org/officeDocument/2006/relationships/customXml" Target="../ink/ink214.xml"/><Relationship Id="rId43" Type="http://schemas.openxmlformats.org/officeDocument/2006/relationships/customXml" Target="../ink/ink222.xml"/><Relationship Id="rId48" Type="http://schemas.openxmlformats.org/officeDocument/2006/relationships/image" Target="../media/image23.png"/><Relationship Id="rId64" Type="http://schemas.openxmlformats.org/officeDocument/2006/relationships/image" Target="../media/image222.png"/><Relationship Id="rId69" Type="http://schemas.openxmlformats.org/officeDocument/2006/relationships/customXml" Target="../ink/ink235.xml"/><Relationship Id="rId80" Type="http://schemas.openxmlformats.org/officeDocument/2006/relationships/customXml" Target="../ink/ink241.xml"/><Relationship Id="rId85" Type="http://schemas.openxmlformats.org/officeDocument/2006/relationships/image" Target="../media/image232.png"/><Relationship Id="rId12" Type="http://schemas.openxmlformats.org/officeDocument/2006/relationships/image" Target="../media/image3410.png"/><Relationship Id="rId17" Type="http://schemas.openxmlformats.org/officeDocument/2006/relationships/customXml" Target="../ink/ink209.xml"/><Relationship Id="rId33" Type="http://schemas.openxmlformats.org/officeDocument/2006/relationships/customXml" Target="../ink/ink217.xml"/><Relationship Id="rId38" Type="http://schemas.openxmlformats.org/officeDocument/2006/relationships/image" Target="../media/image210.png"/><Relationship Id="rId59" Type="http://schemas.openxmlformats.org/officeDocument/2006/relationships/customXml" Target="../ink/ink230.xml"/><Relationship Id="rId103" Type="http://schemas.openxmlformats.org/officeDocument/2006/relationships/image" Target="../media/image241.png"/><Relationship Id="rId20" Type="http://schemas.openxmlformats.org/officeDocument/2006/relationships/image" Target="../media/image201.png"/><Relationship Id="rId41" Type="http://schemas.openxmlformats.org/officeDocument/2006/relationships/customXml" Target="../ink/ink221.xml"/><Relationship Id="rId54" Type="http://schemas.openxmlformats.org/officeDocument/2006/relationships/image" Target="../media/image217.png"/><Relationship Id="rId62" Type="http://schemas.openxmlformats.org/officeDocument/2006/relationships/image" Target="../media/image221.png"/><Relationship Id="rId70" Type="http://schemas.openxmlformats.org/officeDocument/2006/relationships/image" Target="../media/image225.png"/><Relationship Id="rId75" Type="http://schemas.openxmlformats.org/officeDocument/2006/relationships/image" Target="../media/image227.png"/><Relationship Id="rId83" Type="http://schemas.openxmlformats.org/officeDocument/2006/relationships/image" Target="../media/image231.png"/><Relationship Id="rId88" Type="http://schemas.openxmlformats.org/officeDocument/2006/relationships/customXml" Target="../ink/ink245.xml"/><Relationship Id="rId91" Type="http://schemas.openxmlformats.org/officeDocument/2006/relationships/image" Target="../media/image235.png"/><Relationship Id="rId96" Type="http://schemas.openxmlformats.org/officeDocument/2006/relationships/customXml" Target="../ink/ink2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10.png"/><Relationship Id="rId15" Type="http://schemas.openxmlformats.org/officeDocument/2006/relationships/customXml" Target="../ink/ink208.xml"/><Relationship Id="rId23" Type="http://schemas.openxmlformats.org/officeDocument/2006/relationships/customXml" Target="../ink/ink212.xml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customXml" Target="../ink/ink225.xml"/><Relationship Id="rId57" Type="http://schemas.openxmlformats.org/officeDocument/2006/relationships/customXml" Target="../ink/ink229.xml"/><Relationship Id="rId106" Type="http://schemas.openxmlformats.org/officeDocument/2006/relationships/customXml" Target="../ink/ink254.xml"/><Relationship Id="rId10" Type="http://schemas.openxmlformats.org/officeDocument/2006/relationships/image" Target="../media/image3310.png"/><Relationship Id="rId31" Type="http://schemas.openxmlformats.org/officeDocument/2006/relationships/customXml" Target="../ink/ink216.xml"/><Relationship Id="rId44" Type="http://schemas.openxmlformats.org/officeDocument/2006/relationships/image" Target="../media/image213.png"/><Relationship Id="rId52" Type="http://schemas.openxmlformats.org/officeDocument/2006/relationships/image" Target="../media/image216.png"/><Relationship Id="rId60" Type="http://schemas.openxmlformats.org/officeDocument/2006/relationships/image" Target="../media/image220.png"/><Relationship Id="rId65" Type="http://schemas.openxmlformats.org/officeDocument/2006/relationships/customXml" Target="../ink/ink233.xml"/><Relationship Id="rId73" Type="http://schemas.openxmlformats.org/officeDocument/2006/relationships/customXml" Target="../ink/ink237.xml"/><Relationship Id="rId78" Type="http://schemas.openxmlformats.org/officeDocument/2006/relationships/customXml" Target="../ink/ink240.xml"/><Relationship Id="rId81" Type="http://schemas.openxmlformats.org/officeDocument/2006/relationships/image" Target="../media/image230.png"/><Relationship Id="rId86" Type="http://schemas.openxmlformats.org/officeDocument/2006/relationships/customXml" Target="../ink/ink244.xml"/><Relationship Id="rId94" Type="http://schemas.openxmlformats.org/officeDocument/2006/relationships/customXml" Target="../ink/ink248.xml"/><Relationship Id="rId99" Type="http://schemas.openxmlformats.org/officeDocument/2006/relationships/image" Target="../media/image239.png"/><Relationship Id="rId101" Type="http://schemas.openxmlformats.org/officeDocument/2006/relationships/image" Target="../media/image240.png"/><Relationship Id="rId4" Type="http://schemas.openxmlformats.org/officeDocument/2006/relationships/image" Target="../media/image3010.png"/><Relationship Id="rId9" Type="http://schemas.openxmlformats.org/officeDocument/2006/relationships/customXml" Target="../ink/ink205.xml"/><Relationship Id="rId13" Type="http://schemas.openxmlformats.org/officeDocument/2006/relationships/customXml" Target="../ink/ink207.xml"/><Relationship Id="rId18" Type="http://schemas.openxmlformats.org/officeDocument/2006/relationships/image" Target="../media/image200.png"/><Relationship Id="rId39" Type="http://schemas.openxmlformats.org/officeDocument/2006/relationships/customXml" Target="../ink/ink220.xml"/><Relationship Id="rId34" Type="http://schemas.openxmlformats.org/officeDocument/2006/relationships/image" Target="../media/image208.png"/><Relationship Id="rId50" Type="http://schemas.openxmlformats.org/officeDocument/2006/relationships/image" Target="../media/image215.png"/><Relationship Id="rId55" Type="http://schemas.openxmlformats.org/officeDocument/2006/relationships/customXml" Target="../ink/ink228.xml"/><Relationship Id="rId76" Type="http://schemas.openxmlformats.org/officeDocument/2006/relationships/customXml" Target="../ink/ink239.xml"/><Relationship Id="rId97" Type="http://schemas.openxmlformats.org/officeDocument/2006/relationships/image" Target="../media/image238.png"/><Relationship Id="rId104" Type="http://schemas.openxmlformats.org/officeDocument/2006/relationships/customXml" Target="../ink/ink253.xml"/><Relationship Id="rId7" Type="http://schemas.openxmlformats.org/officeDocument/2006/relationships/customXml" Target="../ink/ink204.xml"/><Relationship Id="rId71" Type="http://schemas.openxmlformats.org/officeDocument/2006/relationships/customXml" Target="../ink/ink236.xml"/><Relationship Id="rId92" Type="http://schemas.openxmlformats.org/officeDocument/2006/relationships/customXml" Target="../ink/ink247.xml"/><Relationship Id="rId2" Type="http://schemas.openxmlformats.org/officeDocument/2006/relationships/image" Target="../media/image199.png"/><Relationship Id="rId29" Type="http://schemas.openxmlformats.org/officeDocument/2006/relationships/customXml" Target="../ink/ink215.xml"/><Relationship Id="rId24" Type="http://schemas.openxmlformats.org/officeDocument/2006/relationships/image" Target="../media/image203.png"/><Relationship Id="rId40" Type="http://schemas.openxmlformats.org/officeDocument/2006/relationships/image" Target="../media/image211.png"/><Relationship Id="rId45" Type="http://schemas.openxmlformats.org/officeDocument/2006/relationships/customXml" Target="../ink/ink223.xml"/><Relationship Id="rId66" Type="http://schemas.openxmlformats.org/officeDocument/2006/relationships/image" Target="../media/image223.png"/><Relationship Id="rId87" Type="http://schemas.openxmlformats.org/officeDocument/2006/relationships/image" Target="../media/image233.png"/><Relationship Id="rId61" Type="http://schemas.openxmlformats.org/officeDocument/2006/relationships/customXml" Target="../ink/ink231.xml"/><Relationship Id="rId82" Type="http://schemas.openxmlformats.org/officeDocument/2006/relationships/customXml" Target="../ink/ink242.xml"/><Relationship Id="rId19" Type="http://schemas.openxmlformats.org/officeDocument/2006/relationships/customXml" Target="../ink/ink210.xml"/><Relationship Id="rId14" Type="http://schemas.openxmlformats.org/officeDocument/2006/relationships/image" Target="../media/image3510.png"/><Relationship Id="rId30" Type="http://schemas.openxmlformats.org/officeDocument/2006/relationships/image" Target="../media/image206.png"/><Relationship Id="rId35" Type="http://schemas.openxmlformats.org/officeDocument/2006/relationships/customXml" Target="../ink/ink218.xml"/><Relationship Id="rId56" Type="http://schemas.openxmlformats.org/officeDocument/2006/relationships/image" Target="../media/image218.png"/><Relationship Id="rId77" Type="http://schemas.openxmlformats.org/officeDocument/2006/relationships/image" Target="../media/image228.png"/><Relationship Id="rId100" Type="http://schemas.openxmlformats.org/officeDocument/2006/relationships/customXml" Target="../ink/ink251.xml"/><Relationship Id="rId105" Type="http://schemas.openxmlformats.org/officeDocument/2006/relationships/image" Target="../media/image242.png"/><Relationship Id="rId8" Type="http://schemas.openxmlformats.org/officeDocument/2006/relationships/image" Target="../media/image3210.png"/><Relationship Id="rId51" Type="http://schemas.openxmlformats.org/officeDocument/2006/relationships/customXml" Target="../ink/ink226.xml"/><Relationship Id="rId72" Type="http://schemas.openxmlformats.org/officeDocument/2006/relationships/image" Target="../media/image226.png"/><Relationship Id="rId93" Type="http://schemas.openxmlformats.org/officeDocument/2006/relationships/image" Target="../media/image236.png"/><Relationship Id="rId98" Type="http://schemas.openxmlformats.org/officeDocument/2006/relationships/customXml" Target="../ink/ink250.xml"/><Relationship Id="rId3" Type="http://schemas.openxmlformats.org/officeDocument/2006/relationships/customXml" Target="../ink/ink202.xml"/><Relationship Id="rId25" Type="http://schemas.openxmlformats.org/officeDocument/2006/relationships/customXml" Target="../ink/ink213.xml"/><Relationship Id="rId46" Type="http://schemas.openxmlformats.org/officeDocument/2006/relationships/image" Target="../media/image214.png"/><Relationship Id="rId67" Type="http://schemas.openxmlformats.org/officeDocument/2006/relationships/customXml" Target="../ink/ink234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66.xml"/><Relationship Id="rId21" Type="http://schemas.openxmlformats.org/officeDocument/2006/relationships/image" Target="../media/image7510.png"/><Relationship Id="rId42" Type="http://schemas.openxmlformats.org/officeDocument/2006/relationships/customXml" Target="../ink/ink271.xml"/><Relationship Id="rId47" Type="http://schemas.openxmlformats.org/officeDocument/2006/relationships/image" Target="../media/image882.png"/><Relationship Id="rId63" Type="http://schemas.openxmlformats.org/officeDocument/2006/relationships/image" Target="../media/image960.png"/><Relationship Id="rId68" Type="http://schemas.openxmlformats.org/officeDocument/2006/relationships/customXml" Target="../ink/ink284.xml"/><Relationship Id="rId7" Type="http://schemas.openxmlformats.org/officeDocument/2006/relationships/image" Target="../media/image6810.png"/><Relationship Id="rId71" Type="http://schemas.openxmlformats.org/officeDocument/2006/relationships/image" Target="../media/image248.png"/><Relationship Id="rId2" Type="http://schemas.openxmlformats.org/officeDocument/2006/relationships/image" Target="../media/image244.png"/><Relationship Id="rId16" Type="http://schemas.openxmlformats.org/officeDocument/2006/relationships/customXml" Target="../ink/ink261.xml"/><Relationship Id="rId29" Type="http://schemas.openxmlformats.org/officeDocument/2006/relationships/image" Target="../media/image7910.png"/><Relationship Id="rId11" Type="http://schemas.openxmlformats.org/officeDocument/2006/relationships/image" Target="../media/image7010.png"/><Relationship Id="rId24" Type="http://schemas.openxmlformats.org/officeDocument/2006/relationships/customXml" Target="../ink/ink265.xml"/><Relationship Id="rId32" Type="http://schemas.openxmlformats.org/officeDocument/2006/relationships/customXml" Target="../ink/ink269.xml"/><Relationship Id="rId45" Type="http://schemas.openxmlformats.org/officeDocument/2006/relationships/image" Target="../media/image8710.png"/><Relationship Id="rId53" Type="http://schemas.openxmlformats.org/officeDocument/2006/relationships/image" Target="../media/image910.png"/><Relationship Id="rId58" Type="http://schemas.openxmlformats.org/officeDocument/2006/relationships/customXml" Target="../ink/ink279.xml"/><Relationship Id="rId66" Type="http://schemas.openxmlformats.org/officeDocument/2006/relationships/customXml" Target="../ink/ink283.xml"/><Relationship Id="rId74" Type="http://schemas.openxmlformats.org/officeDocument/2006/relationships/customXml" Target="../ink/ink287.xml"/><Relationship Id="rId5" Type="http://schemas.openxmlformats.org/officeDocument/2006/relationships/image" Target="../media/image6710.png"/><Relationship Id="rId61" Type="http://schemas.openxmlformats.org/officeDocument/2006/relationships/image" Target="../media/image950.png"/><Relationship Id="rId19" Type="http://schemas.openxmlformats.org/officeDocument/2006/relationships/image" Target="../media/image7410.png"/><Relationship Id="rId14" Type="http://schemas.openxmlformats.org/officeDocument/2006/relationships/customXml" Target="../ink/ink260.xml"/><Relationship Id="rId22" Type="http://schemas.openxmlformats.org/officeDocument/2006/relationships/customXml" Target="../ink/ink264.xml"/><Relationship Id="rId27" Type="http://schemas.openxmlformats.org/officeDocument/2006/relationships/image" Target="../media/image7810.png"/><Relationship Id="rId30" Type="http://schemas.openxmlformats.org/officeDocument/2006/relationships/customXml" Target="../ink/ink268.xml"/><Relationship Id="rId43" Type="http://schemas.openxmlformats.org/officeDocument/2006/relationships/image" Target="../media/image8610.png"/><Relationship Id="rId48" Type="http://schemas.openxmlformats.org/officeDocument/2006/relationships/customXml" Target="../ink/ink274.xml"/><Relationship Id="rId56" Type="http://schemas.openxmlformats.org/officeDocument/2006/relationships/customXml" Target="../ink/ink278.xml"/><Relationship Id="rId64" Type="http://schemas.openxmlformats.org/officeDocument/2006/relationships/customXml" Target="../ink/ink282.xml"/><Relationship Id="rId69" Type="http://schemas.openxmlformats.org/officeDocument/2006/relationships/image" Target="../media/image247.png"/><Relationship Id="rId8" Type="http://schemas.openxmlformats.org/officeDocument/2006/relationships/customXml" Target="../ink/ink257.xml"/><Relationship Id="rId51" Type="http://schemas.openxmlformats.org/officeDocument/2006/relationships/image" Target="../media/image900.png"/><Relationship Id="rId72" Type="http://schemas.openxmlformats.org/officeDocument/2006/relationships/customXml" Target="../ink/ink286.xml"/><Relationship Id="rId3" Type="http://schemas.openxmlformats.org/officeDocument/2006/relationships/image" Target="../media/image199.png"/><Relationship Id="rId12" Type="http://schemas.openxmlformats.org/officeDocument/2006/relationships/customXml" Target="../ink/ink259.xml"/><Relationship Id="rId17" Type="http://schemas.openxmlformats.org/officeDocument/2006/relationships/image" Target="../media/image7310.png"/><Relationship Id="rId25" Type="http://schemas.openxmlformats.org/officeDocument/2006/relationships/image" Target="../media/image7710.png"/><Relationship Id="rId33" Type="http://schemas.openxmlformats.org/officeDocument/2006/relationships/image" Target="../media/image8110.png"/><Relationship Id="rId46" Type="http://schemas.openxmlformats.org/officeDocument/2006/relationships/customXml" Target="../ink/ink273.xml"/><Relationship Id="rId59" Type="http://schemas.openxmlformats.org/officeDocument/2006/relationships/image" Target="../media/image940.png"/><Relationship Id="rId67" Type="http://schemas.openxmlformats.org/officeDocument/2006/relationships/image" Target="../media/image246.png"/><Relationship Id="rId20" Type="http://schemas.openxmlformats.org/officeDocument/2006/relationships/customXml" Target="../ink/ink263.xml"/><Relationship Id="rId41" Type="http://schemas.openxmlformats.org/officeDocument/2006/relationships/image" Target="../media/image8510.png"/><Relationship Id="rId54" Type="http://schemas.openxmlformats.org/officeDocument/2006/relationships/customXml" Target="../ink/ink277.xml"/><Relationship Id="rId62" Type="http://schemas.openxmlformats.org/officeDocument/2006/relationships/customXml" Target="../ink/ink281.xml"/><Relationship Id="rId70" Type="http://schemas.openxmlformats.org/officeDocument/2006/relationships/customXml" Target="../ink/ink285.xml"/><Relationship Id="rId75" Type="http://schemas.openxmlformats.org/officeDocument/2006/relationships/image" Target="../media/image25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56.xml"/><Relationship Id="rId15" Type="http://schemas.openxmlformats.org/officeDocument/2006/relationships/image" Target="../media/image7210.png"/><Relationship Id="rId23" Type="http://schemas.openxmlformats.org/officeDocument/2006/relationships/image" Target="../media/image7610.png"/><Relationship Id="rId28" Type="http://schemas.openxmlformats.org/officeDocument/2006/relationships/customXml" Target="../ink/ink267.xml"/><Relationship Id="rId49" Type="http://schemas.openxmlformats.org/officeDocument/2006/relationships/image" Target="../media/image890.png"/><Relationship Id="rId57" Type="http://schemas.openxmlformats.org/officeDocument/2006/relationships/image" Target="../media/image930.png"/><Relationship Id="rId10" Type="http://schemas.openxmlformats.org/officeDocument/2006/relationships/customXml" Target="../ink/ink258.xml"/><Relationship Id="rId31" Type="http://schemas.openxmlformats.org/officeDocument/2006/relationships/image" Target="../media/image8010.png"/><Relationship Id="rId44" Type="http://schemas.openxmlformats.org/officeDocument/2006/relationships/customXml" Target="../ink/ink272.xml"/><Relationship Id="rId52" Type="http://schemas.openxmlformats.org/officeDocument/2006/relationships/customXml" Target="../ink/ink276.xml"/><Relationship Id="rId60" Type="http://schemas.openxmlformats.org/officeDocument/2006/relationships/customXml" Target="../ink/ink280.xml"/><Relationship Id="rId65" Type="http://schemas.openxmlformats.org/officeDocument/2006/relationships/image" Target="../media/image245.png"/><Relationship Id="rId73" Type="http://schemas.openxmlformats.org/officeDocument/2006/relationships/image" Target="../media/image249.png"/><Relationship Id="rId4" Type="http://schemas.openxmlformats.org/officeDocument/2006/relationships/customXml" Target="../ink/ink255.xml"/><Relationship Id="rId9" Type="http://schemas.openxmlformats.org/officeDocument/2006/relationships/image" Target="../media/image6910.png"/><Relationship Id="rId13" Type="http://schemas.openxmlformats.org/officeDocument/2006/relationships/image" Target="../media/image7110.png"/><Relationship Id="rId18" Type="http://schemas.openxmlformats.org/officeDocument/2006/relationships/customXml" Target="../ink/ink262.xml"/><Relationship Id="rId34" Type="http://schemas.openxmlformats.org/officeDocument/2006/relationships/customXml" Target="../ink/ink270.xml"/><Relationship Id="rId50" Type="http://schemas.openxmlformats.org/officeDocument/2006/relationships/customXml" Target="../ink/ink275.xml"/><Relationship Id="rId55" Type="http://schemas.openxmlformats.org/officeDocument/2006/relationships/image" Target="../media/image920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93.xml"/><Relationship Id="rId18" Type="http://schemas.openxmlformats.org/officeDocument/2006/relationships/image" Target="../media/image258.png"/><Relationship Id="rId26" Type="http://schemas.openxmlformats.org/officeDocument/2006/relationships/image" Target="../media/image262.png"/><Relationship Id="rId3" Type="http://schemas.openxmlformats.org/officeDocument/2006/relationships/customXml" Target="../ink/ink288.xml"/><Relationship Id="rId21" Type="http://schemas.openxmlformats.org/officeDocument/2006/relationships/customXml" Target="../ink/ink297.xml"/><Relationship Id="rId34" Type="http://schemas.openxmlformats.org/officeDocument/2006/relationships/image" Target="../media/image266.png"/><Relationship Id="rId7" Type="http://schemas.openxmlformats.org/officeDocument/2006/relationships/customXml" Target="../ink/ink290.xml"/><Relationship Id="rId12" Type="http://schemas.openxmlformats.org/officeDocument/2006/relationships/image" Target="../media/image255.png"/><Relationship Id="rId17" Type="http://schemas.openxmlformats.org/officeDocument/2006/relationships/customXml" Target="../ink/ink295.xml"/><Relationship Id="rId25" Type="http://schemas.openxmlformats.org/officeDocument/2006/relationships/customXml" Target="../ink/ink299.xml"/><Relationship Id="rId33" Type="http://schemas.openxmlformats.org/officeDocument/2006/relationships/customXml" Target="../ink/ink303.xml"/><Relationship Id="rId2" Type="http://schemas.openxmlformats.org/officeDocument/2006/relationships/image" Target="../media/image244.png"/><Relationship Id="rId16" Type="http://schemas.openxmlformats.org/officeDocument/2006/relationships/image" Target="../media/image257.png"/><Relationship Id="rId20" Type="http://schemas.openxmlformats.org/officeDocument/2006/relationships/image" Target="../media/image259.png"/><Relationship Id="rId29" Type="http://schemas.openxmlformats.org/officeDocument/2006/relationships/customXml" Target="../ink/ink30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2.png"/><Relationship Id="rId11" Type="http://schemas.openxmlformats.org/officeDocument/2006/relationships/customXml" Target="../ink/ink292.xml"/><Relationship Id="rId24" Type="http://schemas.openxmlformats.org/officeDocument/2006/relationships/image" Target="../media/image261.png"/><Relationship Id="rId32" Type="http://schemas.openxmlformats.org/officeDocument/2006/relationships/image" Target="../media/image265.png"/><Relationship Id="rId5" Type="http://schemas.openxmlformats.org/officeDocument/2006/relationships/customXml" Target="../ink/ink289.xml"/><Relationship Id="rId15" Type="http://schemas.openxmlformats.org/officeDocument/2006/relationships/customXml" Target="../ink/ink294.xml"/><Relationship Id="rId23" Type="http://schemas.openxmlformats.org/officeDocument/2006/relationships/customXml" Target="../ink/ink298.xml"/><Relationship Id="rId28" Type="http://schemas.openxmlformats.org/officeDocument/2006/relationships/image" Target="../media/image263.png"/><Relationship Id="rId10" Type="http://schemas.openxmlformats.org/officeDocument/2006/relationships/image" Target="../media/image254.png"/><Relationship Id="rId19" Type="http://schemas.openxmlformats.org/officeDocument/2006/relationships/customXml" Target="../ink/ink296.xml"/><Relationship Id="rId31" Type="http://schemas.openxmlformats.org/officeDocument/2006/relationships/customXml" Target="../ink/ink302.xml"/><Relationship Id="rId4" Type="http://schemas.openxmlformats.org/officeDocument/2006/relationships/image" Target="../media/image251.png"/><Relationship Id="rId9" Type="http://schemas.openxmlformats.org/officeDocument/2006/relationships/customXml" Target="../ink/ink291.xml"/><Relationship Id="rId14" Type="http://schemas.openxmlformats.org/officeDocument/2006/relationships/image" Target="../media/image256.png"/><Relationship Id="rId22" Type="http://schemas.openxmlformats.org/officeDocument/2006/relationships/image" Target="../media/image260.png"/><Relationship Id="rId27" Type="http://schemas.openxmlformats.org/officeDocument/2006/relationships/customXml" Target="../ink/ink300.xml"/><Relationship Id="rId30" Type="http://schemas.openxmlformats.org/officeDocument/2006/relationships/image" Target="../media/image264.png"/><Relationship Id="rId8" Type="http://schemas.openxmlformats.org/officeDocument/2006/relationships/image" Target="../media/image2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37BFE-EEFF-4742-9B42-3ADBD8FCD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16125" y="1863449"/>
            <a:ext cx="8159750" cy="1898650"/>
          </a:xfrm>
        </p:spPr>
        <p:txBody>
          <a:bodyPr/>
          <a:lstStyle/>
          <a:p>
            <a:r>
              <a:rPr lang="en-US"/>
              <a:t>SEARCHING IN </a:t>
            </a:r>
            <a:br>
              <a:rPr lang="en-US"/>
            </a:br>
            <a:r>
              <a:rPr lang="en-US"/>
              <a:t>MORE COMPLEX ENVIRONMENTS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8C21E4-EAC6-4353-857F-F2B1BA1DDEFE}"/>
              </a:ext>
            </a:extLst>
          </p:cNvPr>
          <p:cNvSpPr txBox="1"/>
          <p:nvPr/>
        </p:nvSpPr>
        <p:spPr>
          <a:xfrm>
            <a:off x="1043607" y="3881368"/>
            <a:ext cx="7046844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2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 reference: </a:t>
            </a:r>
          </a:p>
          <a:p>
            <a:r>
              <a:rPr lang="en-US" sz="2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Chapters 4 of Russell, S., &amp; Norvig, P. (2016). </a:t>
            </a:r>
            <a:r>
              <a:rPr lang="en-US" sz="2000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Artificial intelligence: a modern approach.</a:t>
            </a:r>
          </a:p>
        </p:txBody>
      </p:sp>
    </p:spTree>
    <p:extLst>
      <p:ext uri="{BB962C8B-B14F-4D97-AF65-F5344CB8AC3E}">
        <p14:creationId xmlns:p14="http://schemas.microsoft.com/office/powerpoint/2010/main" val="1555554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DB5AB8-8EC7-481F-8AD1-2211B15BF0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 local minimum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FFE7F2-A8E9-4E11-A1CE-381A9358414C}"/>
              </a:ext>
            </a:extLst>
          </p:cNvPr>
          <p:cNvSpPr txBox="1"/>
          <p:nvPr/>
        </p:nvSpPr>
        <p:spPr>
          <a:xfrm>
            <a:off x="92595" y="649918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Image: (Russell, 2016)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20D64-14A2-4633-8B2E-6DB18AFA4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269" y="1237056"/>
            <a:ext cx="4405324" cy="438388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C3842BA-8CF1-4368-AE6F-DF1DAB9173B8}"/>
              </a:ext>
            </a:extLst>
          </p:cNvPr>
          <p:cNvGrpSpPr/>
          <p:nvPr/>
        </p:nvGrpSpPr>
        <p:grpSpPr>
          <a:xfrm>
            <a:off x="5194867" y="237037"/>
            <a:ext cx="830520" cy="586440"/>
            <a:chOff x="5194867" y="237037"/>
            <a:chExt cx="830520" cy="58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A6CD836-88B6-4294-85E6-39D4F1BDF8B7}"/>
                    </a:ext>
                  </a:extLst>
                </p14:cNvPr>
                <p14:cNvContentPartPr/>
                <p14:nvPr/>
              </p14:nvContentPartPr>
              <p14:xfrm>
                <a:off x="5194867" y="237037"/>
                <a:ext cx="209520" cy="502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A6CD836-88B6-4294-85E6-39D4F1BDF8B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77227" y="219397"/>
                  <a:ext cx="24516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6E3B06F-90D0-43FB-B95D-3E2E17838937}"/>
                    </a:ext>
                  </a:extLst>
                </p14:cNvPr>
                <p14:cNvContentPartPr/>
                <p14:nvPr/>
              </p14:nvContentPartPr>
              <p14:xfrm>
                <a:off x="5595547" y="652117"/>
                <a:ext cx="132120" cy="8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6E3B06F-90D0-43FB-B95D-3E2E1783893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77907" y="634117"/>
                  <a:ext cx="167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4DFECEC-88C0-4AED-BD14-5BDD1FAF56DB}"/>
                    </a:ext>
                  </a:extLst>
                </p14:cNvPr>
                <p14:cNvContentPartPr/>
                <p14:nvPr/>
              </p14:nvContentPartPr>
              <p14:xfrm>
                <a:off x="5900467" y="473557"/>
                <a:ext cx="124920" cy="349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4DFECEC-88C0-4AED-BD14-5BDD1FAF56D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82467" y="455917"/>
                  <a:ext cx="16056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C39A2F4-AADA-4ED1-910F-1A22D64E9D75}"/>
                    </a:ext>
                  </a:extLst>
                </p14:cNvPr>
                <p14:cNvContentPartPr/>
                <p14:nvPr/>
              </p14:nvContentPartPr>
              <p14:xfrm>
                <a:off x="5569267" y="572557"/>
                <a:ext cx="142920" cy="12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C39A2F4-AADA-4ED1-910F-1A22D64E9D7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627" y="554557"/>
                  <a:ext cx="17856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CE39371-5B06-4A30-98F2-52B640787265}"/>
                  </a:ext>
                </a:extLst>
              </p14:cNvPr>
              <p14:cNvContentPartPr/>
              <p14:nvPr/>
            </p14:nvContentPartPr>
            <p14:xfrm>
              <a:off x="4220347" y="4732717"/>
              <a:ext cx="35640" cy="3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CE39371-5B06-4A30-98F2-52B64078726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02707" y="4714717"/>
                <a:ext cx="712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97B46AD-82C4-4E5A-A39B-8AC28E87ABE6}"/>
                  </a:ext>
                </a:extLst>
              </p14:cNvPr>
              <p14:cNvContentPartPr/>
              <p14:nvPr/>
            </p14:nvContentPartPr>
            <p14:xfrm>
              <a:off x="7414627" y="1507117"/>
              <a:ext cx="9360" cy="230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97B46AD-82C4-4E5A-A39B-8AC28E87ABE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96627" y="1489117"/>
                <a:ext cx="4500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C0A9C4C-4CDB-4525-92B5-7F0EA30B2288}"/>
                  </a:ext>
                </a:extLst>
              </p14:cNvPr>
              <p14:cNvContentPartPr/>
              <p14:nvPr/>
            </p14:nvContentPartPr>
            <p14:xfrm>
              <a:off x="4237627" y="4146277"/>
              <a:ext cx="8640" cy="14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C0A9C4C-4CDB-4525-92B5-7F0EA30B228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19627" y="4128277"/>
                <a:ext cx="442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9264315-8622-44E0-8016-9AFA732A2EEC}"/>
                  </a:ext>
                </a:extLst>
              </p14:cNvPr>
              <p14:cNvContentPartPr/>
              <p14:nvPr/>
            </p14:nvContentPartPr>
            <p14:xfrm>
              <a:off x="6528667" y="1800157"/>
              <a:ext cx="16560" cy="392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9264315-8622-44E0-8016-9AFA732A2E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10667" y="1782517"/>
                <a:ext cx="522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5E1BB8E-BB13-4EA0-999D-0241250FEB18}"/>
                  </a:ext>
                </a:extLst>
              </p14:cNvPr>
              <p14:cNvContentPartPr/>
              <p14:nvPr/>
            </p14:nvContentPartPr>
            <p14:xfrm>
              <a:off x="7521907" y="1579477"/>
              <a:ext cx="2160" cy="86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5E1BB8E-BB13-4EA0-999D-0241250FEB1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504267" y="1561477"/>
                <a:ext cx="37800" cy="4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5CCA1C29-D73D-4D10-87A7-408E6372B024}"/>
              </a:ext>
            </a:extLst>
          </p:cNvPr>
          <p:cNvGrpSpPr/>
          <p:nvPr/>
        </p:nvGrpSpPr>
        <p:grpSpPr>
          <a:xfrm>
            <a:off x="4122787" y="3626437"/>
            <a:ext cx="1143720" cy="1266480"/>
            <a:chOff x="4122787" y="3626437"/>
            <a:chExt cx="1143720" cy="126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E26F51C-B0C4-4CBB-9D0B-C8CA86FBACD9}"/>
                    </a:ext>
                  </a:extLst>
                </p14:cNvPr>
                <p14:cNvContentPartPr/>
                <p14:nvPr/>
              </p14:nvContentPartPr>
              <p14:xfrm>
                <a:off x="4213147" y="4566037"/>
                <a:ext cx="136800" cy="181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E26F51C-B0C4-4CBB-9D0B-C8CA86FBACD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95507" y="4548037"/>
                  <a:ext cx="1724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5FFDFFC-7E8B-42F7-90D9-D24ECF0532AF}"/>
                    </a:ext>
                  </a:extLst>
                </p14:cNvPr>
                <p14:cNvContentPartPr/>
                <p14:nvPr/>
              </p14:nvContentPartPr>
              <p14:xfrm>
                <a:off x="4289107" y="4596277"/>
                <a:ext cx="37440" cy="296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5FFDFFC-7E8B-42F7-90D9-D24ECF0532A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271107" y="4578277"/>
                  <a:ext cx="730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BC6B174-AE37-49BB-B656-39C5B0048D4B}"/>
                    </a:ext>
                  </a:extLst>
                </p14:cNvPr>
                <p14:cNvContentPartPr/>
                <p14:nvPr/>
              </p14:nvContentPartPr>
              <p14:xfrm>
                <a:off x="4122787" y="4099477"/>
                <a:ext cx="154800" cy="248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BC6B174-AE37-49BB-B656-39C5B0048D4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05147" y="4081477"/>
                  <a:ext cx="190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2BB3D33-2CD4-489D-8FCA-B92860A53EB5}"/>
                    </a:ext>
                  </a:extLst>
                </p14:cNvPr>
                <p14:cNvContentPartPr/>
                <p14:nvPr/>
              </p14:nvContentPartPr>
              <p14:xfrm>
                <a:off x="4200547" y="3626437"/>
                <a:ext cx="1065960" cy="971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2BB3D33-2CD4-489D-8FCA-B92860A53EB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82907" y="3608437"/>
                  <a:ext cx="1101600" cy="100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20B31CD-47B8-4CE8-BB90-5AC269C3972B}"/>
                  </a:ext>
                </a:extLst>
              </p14:cNvPr>
              <p14:cNvContentPartPr/>
              <p14:nvPr/>
            </p14:nvContentPartPr>
            <p14:xfrm>
              <a:off x="7083427" y="3518437"/>
              <a:ext cx="41760" cy="320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20B31CD-47B8-4CE8-BB90-5AC269C3972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065787" y="3500797"/>
                <a:ext cx="774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C735563-8911-49B3-B3FB-CFFA55007C97}"/>
                  </a:ext>
                </a:extLst>
              </p14:cNvPr>
              <p14:cNvContentPartPr/>
              <p14:nvPr/>
            </p14:nvContentPartPr>
            <p14:xfrm>
              <a:off x="4149067" y="3542917"/>
              <a:ext cx="110880" cy="2772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C735563-8911-49B3-B3FB-CFFA55007C9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131427" y="3524917"/>
                <a:ext cx="1465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2463FC0-8767-4D87-BC41-46F274851B97}"/>
                  </a:ext>
                </a:extLst>
              </p14:cNvPr>
              <p14:cNvContentPartPr/>
              <p14:nvPr/>
            </p14:nvContentPartPr>
            <p14:xfrm>
              <a:off x="4184347" y="3123157"/>
              <a:ext cx="240480" cy="630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2463FC0-8767-4D87-BC41-46F274851B9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166347" y="3105157"/>
                <a:ext cx="2761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6D0E8D1-6C6B-45F0-A5C6-7FD864F7EF28}"/>
                  </a:ext>
                </a:extLst>
              </p14:cNvPr>
              <p14:cNvContentPartPr/>
              <p14:nvPr/>
            </p14:nvContentPartPr>
            <p14:xfrm>
              <a:off x="5805787" y="3121357"/>
              <a:ext cx="117000" cy="54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6D0E8D1-6C6B-45F0-A5C6-7FD864F7EF2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88147" y="3103717"/>
                <a:ext cx="1526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DA19EB5-B1CE-43C4-9B68-DF7AEB28C83C}"/>
                  </a:ext>
                </a:extLst>
              </p14:cNvPr>
              <p14:cNvContentPartPr/>
              <p14:nvPr/>
            </p14:nvContentPartPr>
            <p14:xfrm>
              <a:off x="4885267" y="2530957"/>
              <a:ext cx="38160" cy="216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DA19EB5-B1CE-43C4-9B68-DF7AEB28C83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867627" y="2513317"/>
                <a:ext cx="73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DBD1CDE-C801-418D-ACF3-8CC200B71785}"/>
                  </a:ext>
                </a:extLst>
              </p14:cNvPr>
              <p14:cNvContentPartPr/>
              <p14:nvPr/>
            </p14:nvContentPartPr>
            <p14:xfrm>
              <a:off x="4141147" y="3125317"/>
              <a:ext cx="164160" cy="279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DBD1CDE-C801-418D-ACF3-8CC200B7178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123507" y="3107317"/>
                <a:ext cx="19980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A30A610-166D-421C-8C3E-55EE1FE6CFC5}"/>
                  </a:ext>
                </a:extLst>
              </p14:cNvPr>
              <p14:cNvContentPartPr/>
              <p14:nvPr/>
            </p14:nvContentPartPr>
            <p14:xfrm>
              <a:off x="5100187" y="938677"/>
              <a:ext cx="1392480" cy="345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A30A610-166D-421C-8C3E-55EE1FE6CFC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082547" y="920677"/>
                <a:ext cx="142812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031D009B-AD38-4C7E-A5DE-45149E77B534}"/>
              </a:ext>
            </a:extLst>
          </p:cNvPr>
          <p:cNvGrpSpPr/>
          <p:nvPr/>
        </p:nvGrpSpPr>
        <p:grpSpPr>
          <a:xfrm>
            <a:off x="3148267" y="215077"/>
            <a:ext cx="907560" cy="329400"/>
            <a:chOff x="3148267" y="215077"/>
            <a:chExt cx="907560" cy="32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1D554AF-A71C-4649-8EA4-B7C5C5A2062D}"/>
                    </a:ext>
                  </a:extLst>
                </p14:cNvPr>
                <p14:cNvContentPartPr/>
                <p14:nvPr/>
              </p14:nvContentPartPr>
              <p14:xfrm>
                <a:off x="3148267" y="334237"/>
                <a:ext cx="176760" cy="163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1D554AF-A71C-4649-8EA4-B7C5C5A2062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30267" y="316597"/>
                  <a:ext cx="212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0D8847E-B221-4271-B731-27D9A9948E40}"/>
                    </a:ext>
                  </a:extLst>
                </p14:cNvPr>
                <p14:cNvContentPartPr/>
                <p14:nvPr/>
              </p14:nvContentPartPr>
              <p14:xfrm>
                <a:off x="3404587" y="215077"/>
                <a:ext cx="360720" cy="329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0D8847E-B221-4271-B731-27D9A9948E4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386947" y="197437"/>
                  <a:ext cx="3963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65654CD-20ED-482A-BBCF-8E55AD10CE44}"/>
                    </a:ext>
                  </a:extLst>
                </p14:cNvPr>
                <p14:cNvContentPartPr/>
                <p14:nvPr/>
              </p14:nvContentPartPr>
              <p14:xfrm>
                <a:off x="3647587" y="336757"/>
                <a:ext cx="252000" cy="28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65654CD-20ED-482A-BBCF-8E55AD10CE4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29587" y="319117"/>
                  <a:ext cx="287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0D4E1B6-7B37-43C7-80AA-2E55C2B2FBC4}"/>
                    </a:ext>
                  </a:extLst>
                </p14:cNvPr>
                <p14:cNvContentPartPr/>
                <p14:nvPr/>
              </p14:nvContentPartPr>
              <p14:xfrm>
                <a:off x="3890227" y="376357"/>
                <a:ext cx="165600" cy="156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0D4E1B6-7B37-43C7-80AA-2E55C2B2FBC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872227" y="358717"/>
                  <a:ext cx="20124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5EA889D-0222-496E-9AD7-0356DE7E9154}"/>
              </a:ext>
            </a:extLst>
          </p:cNvPr>
          <p:cNvGrpSpPr/>
          <p:nvPr/>
        </p:nvGrpSpPr>
        <p:grpSpPr>
          <a:xfrm>
            <a:off x="10938307" y="5926117"/>
            <a:ext cx="613080" cy="199440"/>
            <a:chOff x="10938307" y="5926117"/>
            <a:chExt cx="61308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4F36CBE-FF1A-48EC-BE3D-C5B799D3468A}"/>
                    </a:ext>
                  </a:extLst>
                </p14:cNvPr>
                <p14:cNvContentPartPr/>
                <p14:nvPr/>
              </p14:nvContentPartPr>
              <p14:xfrm>
                <a:off x="10938307" y="5926117"/>
                <a:ext cx="269280" cy="146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4F36CBE-FF1A-48EC-BE3D-C5B799D3468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920307" y="5908477"/>
                  <a:ext cx="304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F72372A-B3B4-4371-A562-8DDB7FCA8F9F}"/>
                    </a:ext>
                  </a:extLst>
                </p14:cNvPr>
                <p14:cNvContentPartPr/>
                <p14:nvPr/>
              </p14:nvContentPartPr>
              <p14:xfrm>
                <a:off x="11254027" y="5958877"/>
                <a:ext cx="297360" cy="1666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F72372A-B3B4-4371-A562-8DDB7FCA8F9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236027" y="5940877"/>
                  <a:ext cx="33300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6DEA4EC-3C83-4018-A6C4-A7CC888339AC}"/>
              </a:ext>
            </a:extLst>
          </p:cNvPr>
          <p:cNvGrpSpPr/>
          <p:nvPr/>
        </p:nvGrpSpPr>
        <p:grpSpPr>
          <a:xfrm>
            <a:off x="8559787" y="2376157"/>
            <a:ext cx="3411000" cy="3307680"/>
            <a:chOff x="8559787" y="2376157"/>
            <a:chExt cx="3411000" cy="330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9FAAD0B-D40C-4BE9-90A2-0FC3D8162FE9}"/>
                    </a:ext>
                  </a:extLst>
                </p14:cNvPr>
                <p14:cNvContentPartPr/>
                <p14:nvPr/>
              </p14:nvContentPartPr>
              <p14:xfrm>
                <a:off x="8559787" y="2376157"/>
                <a:ext cx="2905920" cy="2423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9FAAD0B-D40C-4BE9-90A2-0FC3D8162FE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541787" y="2358157"/>
                  <a:ext cx="2941560" cy="24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F95A63D-5C95-448C-B320-1BA5237D85D9}"/>
                    </a:ext>
                  </a:extLst>
                </p14:cNvPr>
                <p14:cNvContentPartPr/>
                <p14:nvPr/>
              </p14:nvContentPartPr>
              <p14:xfrm>
                <a:off x="11378947" y="3115957"/>
                <a:ext cx="591840" cy="1527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F95A63D-5C95-448C-B320-1BA5237D85D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361307" y="3097957"/>
                  <a:ext cx="627480" cy="15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9A77569-FF1D-436B-A68E-14FCD38C90CD}"/>
                    </a:ext>
                  </a:extLst>
                </p14:cNvPr>
                <p14:cNvContentPartPr/>
                <p14:nvPr/>
              </p14:nvContentPartPr>
              <p14:xfrm>
                <a:off x="11128387" y="4694197"/>
                <a:ext cx="18360" cy="370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9A77569-FF1D-436B-A68E-14FCD38C90C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110747" y="4676557"/>
                  <a:ext cx="540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44F932D-FF38-40CA-8015-B6FA1D7909A2}"/>
                    </a:ext>
                  </a:extLst>
                </p14:cNvPr>
                <p14:cNvContentPartPr/>
                <p14:nvPr/>
              </p14:nvContentPartPr>
              <p14:xfrm>
                <a:off x="8620267" y="2975917"/>
                <a:ext cx="53640" cy="118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44F932D-FF38-40CA-8015-B6FA1D7909A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602267" y="2958277"/>
                  <a:ext cx="892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F9594F7-F656-42CC-B9B8-383709CA6E7D}"/>
                    </a:ext>
                  </a:extLst>
                </p14:cNvPr>
                <p14:cNvContentPartPr/>
                <p14:nvPr/>
              </p14:nvContentPartPr>
              <p14:xfrm>
                <a:off x="8563387" y="3028117"/>
                <a:ext cx="96840" cy="137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F9594F7-F656-42CC-B9B8-383709CA6E7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545387" y="3010117"/>
                  <a:ext cx="132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2CFCCCF-6B61-475F-958A-2E36ABD5A22E}"/>
                    </a:ext>
                  </a:extLst>
                </p14:cNvPr>
                <p14:cNvContentPartPr/>
                <p14:nvPr/>
              </p14:nvContentPartPr>
              <p14:xfrm>
                <a:off x="8651587" y="3153757"/>
                <a:ext cx="39960" cy="180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2CFCCCF-6B61-475F-958A-2E36ABD5A22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633947" y="3136117"/>
                  <a:ext cx="75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0240FC2-6A5E-4352-87BA-F036116552AF}"/>
                    </a:ext>
                  </a:extLst>
                </p14:cNvPr>
                <p14:cNvContentPartPr/>
                <p14:nvPr/>
              </p14:nvContentPartPr>
              <p14:xfrm>
                <a:off x="8754547" y="3249877"/>
                <a:ext cx="21240" cy="188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0240FC2-6A5E-4352-87BA-F036116552A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736547" y="3231877"/>
                  <a:ext cx="568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259B827-B126-4EF0-B552-CAF419AAF2C1}"/>
                    </a:ext>
                  </a:extLst>
                </p14:cNvPr>
                <p14:cNvContentPartPr/>
                <p14:nvPr/>
              </p14:nvContentPartPr>
              <p14:xfrm>
                <a:off x="8728267" y="3245917"/>
                <a:ext cx="51840" cy="126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259B827-B126-4EF0-B552-CAF419AAF2C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10627" y="3228277"/>
                  <a:ext cx="874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83F6290-4011-44EC-A1F8-E266000F6DA2}"/>
                    </a:ext>
                  </a:extLst>
                </p14:cNvPr>
                <p14:cNvContentPartPr/>
                <p14:nvPr/>
              </p14:nvContentPartPr>
              <p14:xfrm>
                <a:off x="8771827" y="3260317"/>
                <a:ext cx="23040" cy="13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83F6290-4011-44EC-A1F8-E266000F6DA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753827" y="3242317"/>
                  <a:ext cx="586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5AEECBF-7D55-45BE-A0F9-BDC14128B597}"/>
                    </a:ext>
                  </a:extLst>
                </p14:cNvPr>
                <p14:cNvContentPartPr/>
                <p14:nvPr/>
              </p14:nvContentPartPr>
              <p14:xfrm>
                <a:off x="8829427" y="3356797"/>
                <a:ext cx="360" cy="2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5AEECBF-7D55-45BE-A0F9-BDC14128B59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811787" y="3339157"/>
                  <a:ext cx="36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E5EA0A2-25AF-4C98-BDFE-326FE36A9B34}"/>
                    </a:ext>
                  </a:extLst>
                </p14:cNvPr>
                <p14:cNvContentPartPr/>
                <p14:nvPr/>
              </p14:nvContentPartPr>
              <p14:xfrm>
                <a:off x="8925907" y="3273277"/>
                <a:ext cx="16560" cy="273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E5EA0A2-25AF-4C98-BDFE-326FE36A9B3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908267" y="3255637"/>
                  <a:ext cx="522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FE1344C-278B-4429-8601-A1F74E2A8CB3}"/>
                    </a:ext>
                  </a:extLst>
                </p14:cNvPr>
                <p14:cNvContentPartPr/>
                <p14:nvPr/>
              </p14:nvContentPartPr>
              <p14:xfrm>
                <a:off x="8699467" y="3683677"/>
                <a:ext cx="141120" cy="303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FE1344C-278B-4429-8601-A1F74E2A8CB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681827" y="3665677"/>
                  <a:ext cx="1767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E717E7E-3677-463D-95BF-EC8C49E7715A}"/>
                    </a:ext>
                  </a:extLst>
                </p14:cNvPr>
                <p14:cNvContentPartPr/>
                <p14:nvPr/>
              </p14:nvContentPartPr>
              <p14:xfrm>
                <a:off x="8880907" y="3850717"/>
                <a:ext cx="79560" cy="1288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E717E7E-3677-463D-95BF-EC8C49E7715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862907" y="3832717"/>
                  <a:ext cx="1152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950FE51-9940-40A0-B5A7-FF86150EA8BD}"/>
                    </a:ext>
                  </a:extLst>
                </p14:cNvPr>
                <p14:cNvContentPartPr/>
                <p14:nvPr/>
              </p14:nvContentPartPr>
              <p14:xfrm>
                <a:off x="9068467" y="3825517"/>
                <a:ext cx="105120" cy="192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950FE51-9940-40A0-B5A7-FF86150EA8B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050827" y="3807517"/>
                  <a:ext cx="1407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8D63677-BAE5-47B6-8674-338D5E5800D4}"/>
                    </a:ext>
                  </a:extLst>
                </p14:cNvPr>
                <p14:cNvContentPartPr/>
                <p14:nvPr/>
              </p14:nvContentPartPr>
              <p14:xfrm>
                <a:off x="9239827" y="3693397"/>
                <a:ext cx="365760" cy="293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8D63677-BAE5-47B6-8674-338D5E5800D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222187" y="3675397"/>
                  <a:ext cx="4014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0D3C1B6-8519-4B90-B312-1A70E048A9B9}"/>
                    </a:ext>
                  </a:extLst>
                </p14:cNvPr>
                <p14:cNvContentPartPr/>
                <p14:nvPr/>
              </p14:nvContentPartPr>
              <p14:xfrm>
                <a:off x="8766427" y="4257517"/>
                <a:ext cx="338760" cy="114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0D3C1B6-8519-4B90-B312-1A70E048A9B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748427" y="4239517"/>
                  <a:ext cx="374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93BEC5D-E654-4155-A3D3-C238C1A4623A}"/>
                    </a:ext>
                  </a:extLst>
                </p14:cNvPr>
                <p14:cNvContentPartPr/>
                <p14:nvPr/>
              </p14:nvContentPartPr>
              <p14:xfrm>
                <a:off x="9128947" y="4184437"/>
                <a:ext cx="280080" cy="244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93BEC5D-E654-4155-A3D3-C238C1A4623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111307" y="4166437"/>
                  <a:ext cx="3157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8CBB917-B792-4C2E-B4F0-4279604C9A0F}"/>
                    </a:ext>
                  </a:extLst>
                </p14:cNvPr>
                <p14:cNvContentPartPr/>
                <p14:nvPr/>
              </p14:nvContentPartPr>
              <p14:xfrm>
                <a:off x="9185107" y="4318357"/>
                <a:ext cx="11160" cy="79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8CBB917-B792-4C2E-B4F0-4279604C9A0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167107" y="4300717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8A1808A-9217-47C8-89B1-17604AA3BBE2}"/>
                    </a:ext>
                  </a:extLst>
                </p14:cNvPr>
                <p14:cNvContentPartPr/>
                <p14:nvPr/>
              </p14:nvContentPartPr>
              <p14:xfrm>
                <a:off x="10762267" y="5336797"/>
                <a:ext cx="360" cy="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8A1808A-9217-47C8-89B1-17604AA3BBE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744267" y="531879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07CF7FA-CCF4-46A8-B50B-EA6D162B85C6}"/>
                    </a:ext>
                  </a:extLst>
                </p14:cNvPr>
                <p14:cNvContentPartPr/>
                <p14:nvPr/>
              </p14:nvContentPartPr>
              <p14:xfrm>
                <a:off x="10693507" y="5181277"/>
                <a:ext cx="428040" cy="502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07CF7FA-CCF4-46A8-B50B-EA6D162B85C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675867" y="5163277"/>
                  <a:ext cx="46368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301324C-11BF-47AD-973E-D9F03790266B}"/>
                    </a:ext>
                  </a:extLst>
                </p14:cNvPr>
                <p14:cNvContentPartPr/>
                <p14:nvPr/>
              </p14:nvContentPartPr>
              <p14:xfrm>
                <a:off x="11248627" y="5208277"/>
                <a:ext cx="53280" cy="336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301324C-11BF-47AD-973E-D9F03790266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230627" y="5190637"/>
                  <a:ext cx="889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DDD9B5A-53EA-44AD-9B67-7E3A60E87102}"/>
                    </a:ext>
                  </a:extLst>
                </p14:cNvPr>
                <p14:cNvContentPartPr/>
                <p14:nvPr/>
              </p14:nvContentPartPr>
              <p14:xfrm>
                <a:off x="11370307" y="5251837"/>
                <a:ext cx="400680" cy="343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DDD9B5A-53EA-44AD-9B67-7E3A60E8710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352667" y="5233837"/>
                  <a:ext cx="4363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C8173B9-6A93-4EF4-892E-E9E316AED6C4}"/>
                    </a:ext>
                  </a:extLst>
                </p14:cNvPr>
                <p14:cNvContentPartPr/>
                <p14:nvPr/>
              </p14:nvContentPartPr>
              <p14:xfrm>
                <a:off x="11680627" y="4645597"/>
                <a:ext cx="177120" cy="171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C8173B9-6A93-4EF4-892E-E9E316AED6C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662987" y="4627957"/>
                  <a:ext cx="2127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13A9462-E655-4046-817E-F8ED2C2A871F}"/>
                    </a:ext>
                  </a:extLst>
                </p14:cNvPr>
                <p14:cNvContentPartPr/>
                <p14:nvPr/>
              </p14:nvContentPartPr>
              <p14:xfrm>
                <a:off x="9401467" y="3147637"/>
                <a:ext cx="133560" cy="248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13A9462-E655-4046-817E-F8ED2C2A871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383827" y="3129637"/>
                  <a:ext cx="169200" cy="283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43197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8198B4-D005-4398-AE28-655CE143C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Issues of hill-climbing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C2E4B3-EA76-46C6-8955-2BB9C2797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096" y="1742301"/>
            <a:ext cx="11025808" cy="283668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9B216F4-AB03-4997-A58A-60B520714207}"/>
              </a:ext>
            </a:extLst>
          </p:cNvPr>
          <p:cNvGrpSpPr/>
          <p:nvPr/>
        </p:nvGrpSpPr>
        <p:grpSpPr>
          <a:xfrm>
            <a:off x="1061347" y="3403237"/>
            <a:ext cx="345960" cy="295200"/>
            <a:chOff x="1061347" y="3403237"/>
            <a:chExt cx="345960" cy="29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89538A-BD73-4572-BB38-648B3741B692}"/>
                    </a:ext>
                  </a:extLst>
                </p14:cNvPr>
                <p14:cNvContentPartPr/>
                <p14:nvPr/>
              </p14:nvContentPartPr>
              <p14:xfrm>
                <a:off x="1061347" y="3521677"/>
                <a:ext cx="292680" cy="29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89538A-BD73-4572-BB38-648B3741B69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43707" y="3504037"/>
                  <a:ext cx="328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E84CF38-DBF3-4B8F-9E82-BE2EA993C994}"/>
                    </a:ext>
                  </a:extLst>
                </p14:cNvPr>
                <p14:cNvContentPartPr/>
                <p14:nvPr/>
              </p14:nvContentPartPr>
              <p14:xfrm>
                <a:off x="1285987" y="3403237"/>
                <a:ext cx="121320" cy="295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E84CF38-DBF3-4B8F-9E82-BE2EA993C99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68347" y="3385237"/>
                  <a:ext cx="156960" cy="33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312218-1558-4EA2-91AC-FB8201F858C4}"/>
              </a:ext>
            </a:extLst>
          </p:cNvPr>
          <p:cNvGrpSpPr/>
          <p:nvPr/>
        </p:nvGrpSpPr>
        <p:grpSpPr>
          <a:xfrm>
            <a:off x="3581707" y="2911837"/>
            <a:ext cx="2985120" cy="802440"/>
            <a:chOff x="3581707" y="2911837"/>
            <a:chExt cx="2985120" cy="80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E8A96CD-5B43-424B-B341-D60352AA924F}"/>
                    </a:ext>
                  </a:extLst>
                </p14:cNvPr>
                <p14:cNvContentPartPr/>
                <p14:nvPr/>
              </p14:nvContentPartPr>
              <p14:xfrm>
                <a:off x="3581707" y="3664237"/>
                <a:ext cx="2985120" cy="446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E8A96CD-5B43-424B-B341-D60352AA92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63707" y="3646237"/>
                  <a:ext cx="30207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767D02-F4CF-4F71-80BB-8A230DF21315}"/>
                    </a:ext>
                  </a:extLst>
                </p14:cNvPr>
                <p14:cNvContentPartPr/>
                <p14:nvPr/>
              </p14:nvContentPartPr>
              <p14:xfrm>
                <a:off x="3710227" y="3171757"/>
                <a:ext cx="555480" cy="542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767D02-F4CF-4F71-80BB-8A230DF2131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92587" y="3153757"/>
                  <a:ext cx="59112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FB3A2FE-FB14-4A13-B064-4F50A448B39D}"/>
                    </a:ext>
                  </a:extLst>
                </p14:cNvPr>
                <p14:cNvContentPartPr/>
                <p14:nvPr/>
              </p14:nvContentPartPr>
              <p14:xfrm>
                <a:off x="4433467" y="3035317"/>
                <a:ext cx="82440" cy="127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FB3A2FE-FB14-4A13-B064-4F50A448B39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15467" y="3017677"/>
                  <a:ext cx="118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BB4BF2A-6D1D-448B-B690-5D3DBD0288C5}"/>
                    </a:ext>
                  </a:extLst>
                </p14:cNvPr>
                <p14:cNvContentPartPr/>
                <p14:nvPr/>
              </p14:nvContentPartPr>
              <p14:xfrm>
                <a:off x="4367227" y="2911837"/>
                <a:ext cx="264960" cy="325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BB4BF2A-6D1D-448B-B690-5D3DBD0288C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49587" y="2894197"/>
                  <a:ext cx="3006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B11E64A-65BD-4593-BB8F-06E5B2A42518}"/>
                    </a:ext>
                  </a:extLst>
                </p14:cNvPr>
                <p14:cNvContentPartPr/>
                <p14:nvPr/>
              </p14:nvContentPartPr>
              <p14:xfrm>
                <a:off x="5062387" y="2999317"/>
                <a:ext cx="99720" cy="252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B11E64A-65BD-4593-BB8F-06E5B2A4251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44387" y="2981677"/>
                  <a:ext cx="135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94063C8-C251-4DB7-AC8A-83EE4BAF4694}"/>
                    </a:ext>
                  </a:extLst>
                </p14:cNvPr>
                <p14:cNvContentPartPr/>
                <p14:nvPr/>
              </p14:nvContentPartPr>
              <p14:xfrm>
                <a:off x="5206747" y="3005077"/>
                <a:ext cx="266400" cy="111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94063C8-C251-4DB7-AC8A-83EE4BAF46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88747" y="2987437"/>
                  <a:ext cx="302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7B1D9E2-C692-4D30-A3A7-6991E15221E5}"/>
                    </a:ext>
                  </a:extLst>
                </p14:cNvPr>
                <p14:cNvContentPartPr/>
                <p14:nvPr/>
              </p14:nvContentPartPr>
              <p14:xfrm>
                <a:off x="5566747" y="2967277"/>
                <a:ext cx="149400" cy="141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7B1D9E2-C692-4D30-A3A7-6991E15221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48747" y="2949637"/>
                  <a:ext cx="185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5576758-18DF-4E39-96A7-371CED12538A}"/>
                    </a:ext>
                  </a:extLst>
                </p14:cNvPr>
                <p14:cNvContentPartPr/>
                <p14:nvPr/>
              </p14:nvContentPartPr>
              <p14:xfrm>
                <a:off x="5761507" y="3002557"/>
                <a:ext cx="229680" cy="148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5576758-18DF-4E39-96A7-371CED12538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43867" y="2984917"/>
                  <a:ext cx="265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4C703EC-F08F-4CDC-B18E-8D79BF59491E}"/>
                    </a:ext>
                  </a:extLst>
                </p14:cNvPr>
                <p14:cNvContentPartPr/>
                <p14:nvPr/>
              </p14:nvContentPartPr>
              <p14:xfrm>
                <a:off x="4694827" y="2958637"/>
                <a:ext cx="117000" cy="155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4C703EC-F08F-4CDC-B18E-8D79BF5949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76827" y="2940997"/>
                  <a:ext cx="1526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80A9781-69C6-468F-918A-3871A0731CEE}"/>
                    </a:ext>
                  </a:extLst>
                </p14:cNvPr>
                <p14:cNvContentPartPr/>
                <p14:nvPr/>
              </p14:nvContentPartPr>
              <p14:xfrm>
                <a:off x="4846747" y="2940277"/>
                <a:ext cx="155520" cy="113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80A9781-69C6-468F-918A-3871A0731C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28747" y="2922637"/>
                  <a:ext cx="19116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DB710C6-96CC-45A7-AD73-7FCC0699E423}"/>
              </a:ext>
            </a:extLst>
          </p:cNvPr>
          <p:cNvGrpSpPr/>
          <p:nvPr/>
        </p:nvGrpSpPr>
        <p:grpSpPr>
          <a:xfrm>
            <a:off x="4509067" y="4333837"/>
            <a:ext cx="458280" cy="350280"/>
            <a:chOff x="4509067" y="4333837"/>
            <a:chExt cx="458280" cy="35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B0F61F0-9A3E-4AD2-B185-C2E205B5A05F}"/>
                    </a:ext>
                  </a:extLst>
                </p14:cNvPr>
                <p14:cNvContentPartPr/>
                <p14:nvPr/>
              </p14:nvContentPartPr>
              <p14:xfrm>
                <a:off x="4639747" y="4418437"/>
                <a:ext cx="187200" cy="158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B0F61F0-9A3E-4AD2-B185-C2E205B5A05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22107" y="4400437"/>
                  <a:ext cx="2228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5C28E00-BF6E-43E7-A6ED-09CBD384B188}"/>
                    </a:ext>
                  </a:extLst>
                </p14:cNvPr>
                <p14:cNvContentPartPr/>
                <p14:nvPr/>
              </p14:nvContentPartPr>
              <p14:xfrm>
                <a:off x="4509067" y="4333837"/>
                <a:ext cx="458280" cy="350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5C28E00-BF6E-43E7-A6ED-09CBD384B18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91067" y="4315837"/>
                  <a:ext cx="493920" cy="38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CB3EDC5-2A73-4868-8EA6-BE18442DDE4C}"/>
              </a:ext>
            </a:extLst>
          </p:cNvPr>
          <p:cNvGrpSpPr/>
          <p:nvPr/>
        </p:nvGrpSpPr>
        <p:grpSpPr>
          <a:xfrm>
            <a:off x="5371627" y="4272277"/>
            <a:ext cx="2561400" cy="904320"/>
            <a:chOff x="5371627" y="4272277"/>
            <a:chExt cx="2561400" cy="90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147C7EC-6235-480B-82B6-F3BE856F98D1}"/>
                    </a:ext>
                  </a:extLst>
                </p14:cNvPr>
                <p14:cNvContentPartPr/>
                <p14:nvPr/>
              </p14:nvContentPartPr>
              <p14:xfrm>
                <a:off x="5371627" y="4277317"/>
                <a:ext cx="356040" cy="325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147C7EC-6235-480B-82B6-F3BE856F98D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53987" y="4259317"/>
                  <a:ext cx="3916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FC7FE70-37FE-4660-BD5D-A355F4E21D9B}"/>
                    </a:ext>
                  </a:extLst>
                </p14:cNvPr>
                <p14:cNvContentPartPr/>
                <p14:nvPr/>
              </p14:nvContentPartPr>
              <p14:xfrm>
                <a:off x="5814787" y="4501237"/>
                <a:ext cx="69840" cy="191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FC7FE70-37FE-4660-BD5D-A355F4E21D9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97147" y="4483237"/>
                  <a:ext cx="105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C69CB93-247E-4EC9-8721-0B41EF80B940}"/>
                    </a:ext>
                  </a:extLst>
                </p14:cNvPr>
                <p14:cNvContentPartPr/>
                <p14:nvPr/>
              </p14:nvContentPartPr>
              <p14:xfrm>
                <a:off x="5971027" y="4377757"/>
                <a:ext cx="451440" cy="291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C69CB93-247E-4EC9-8721-0B41EF80B94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53387" y="4359757"/>
                  <a:ext cx="4870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16CB5CA-90AF-436E-A7FE-D3EBA5189CD2}"/>
                    </a:ext>
                  </a:extLst>
                </p14:cNvPr>
                <p14:cNvContentPartPr/>
                <p14:nvPr/>
              </p14:nvContentPartPr>
              <p14:xfrm>
                <a:off x="6583747" y="4604197"/>
                <a:ext cx="48240" cy="169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16CB5CA-90AF-436E-A7FE-D3EBA5189C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65747" y="4586557"/>
                  <a:ext cx="83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BFAB2C5-52FF-4E78-B8E0-4A50E519BE2A}"/>
                    </a:ext>
                  </a:extLst>
                </p14:cNvPr>
                <p14:cNvContentPartPr/>
                <p14:nvPr/>
              </p14:nvContentPartPr>
              <p14:xfrm>
                <a:off x="6825307" y="4502317"/>
                <a:ext cx="149040" cy="424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BFAB2C5-52FF-4E78-B8E0-4A50E519BE2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07667" y="4484317"/>
                  <a:ext cx="18468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65BE4F7-2F6A-496F-9B83-BC9E1F8EF196}"/>
                    </a:ext>
                  </a:extLst>
                </p14:cNvPr>
                <p14:cNvContentPartPr/>
                <p14:nvPr/>
              </p14:nvContentPartPr>
              <p14:xfrm>
                <a:off x="7060027" y="4315117"/>
                <a:ext cx="206640" cy="306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65BE4F7-2F6A-496F-9B83-BC9E1F8EF19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42027" y="4297117"/>
                  <a:ext cx="2422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83273AA-B30F-4BBF-8DBF-1A787EACDCA8}"/>
                    </a:ext>
                  </a:extLst>
                </p14:cNvPr>
                <p14:cNvContentPartPr/>
                <p14:nvPr/>
              </p14:nvContentPartPr>
              <p14:xfrm>
                <a:off x="7312747" y="4272277"/>
                <a:ext cx="135000" cy="375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83273AA-B30F-4BBF-8DBF-1A787EACDCA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94747" y="4254277"/>
                  <a:ext cx="1706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F65070B-2F75-4D13-A45C-29FDCC0B8069}"/>
                    </a:ext>
                  </a:extLst>
                </p14:cNvPr>
                <p14:cNvContentPartPr/>
                <p14:nvPr/>
              </p14:nvContentPartPr>
              <p14:xfrm>
                <a:off x="7492027" y="4313317"/>
                <a:ext cx="441000" cy="349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F65070B-2F75-4D13-A45C-29FDCC0B806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74027" y="4295677"/>
                  <a:ext cx="4766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A127BB1-3229-4B52-AE76-A194CB3EA117}"/>
                    </a:ext>
                  </a:extLst>
                </p14:cNvPr>
                <p14:cNvContentPartPr/>
                <p14:nvPr/>
              </p14:nvContentPartPr>
              <p14:xfrm>
                <a:off x="7281067" y="4827397"/>
                <a:ext cx="549000" cy="349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A127BB1-3229-4B52-AE76-A194CB3EA11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63427" y="4809397"/>
                  <a:ext cx="58464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D865F79-B324-4FCA-91B2-D5696D8CE825}"/>
                    </a:ext>
                  </a:extLst>
                </p14:cNvPr>
                <p14:cNvContentPartPr/>
                <p14:nvPr/>
              </p14:nvContentPartPr>
              <p14:xfrm>
                <a:off x="5625427" y="4812277"/>
                <a:ext cx="386640" cy="317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D865F79-B324-4FCA-91B2-D5696D8CE82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07427" y="4794277"/>
                  <a:ext cx="4222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AA51B2E-810E-495F-B066-AE72AC6E1D8E}"/>
                    </a:ext>
                  </a:extLst>
                </p14:cNvPr>
                <p14:cNvContentPartPr/>
                <p14:nvPr/>
              </p14:nvContentPartPr>
              <p14:xfrm>
                <a:off x="5647027" y="4845757"/>
                <a:ext cx="416160" cy="305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AA51B2E-810E-495F-B066-AE72AC6E1D8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29027" y="4827757"/>
                  <a:ext cx="451800" cy="34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EE738D8-EC19-43A4-81D0-1F45136057FC}"/>
                  </a:ext>
                </a:extLst>
              </p14:cNvPr>
              <p14:cNvContentPartPr/>
              <p14:nvPr/>
            </p14:nvContentPartPr>
            <p14:xfrm>
              <a:off x="4303280" y="4001091"/>
              <a:ext cx="124200" cy="788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EE738D8-EC19-43A4-81D0-1F45136057F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85280" y="3983091"/>
                <a:ext cx="15984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2986BC3-FEAF-4C3B-BCA1-22305593A874}"/>
                  </a:ext>
                </a:extLst>
              </p14:cNvPr>
              <p14:cNvContentPartPr/>
              <p14:nvPr/>
            </p14:nvContentPartPr>
            <p14:xfrm>
              <a:off x="2349920" y="4499331"/>
              <a:ext cx="1156320" cy="2941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2986BC3-FEAF-4C3B-BCA1-22305593A87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331920" y="4481331"/>
                <a:ext cx="11919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349B964-A138-439C-BFF7-6B372B66B0AE}"/>
                  </a:ext>
                </a:extLst>
              </p14:cNvPr>
              <p14:cNvContentPartPr/>
              <p14:nvPr/>
            </p14:nvContentPartPr>
            <p14:xfrm>
              <a:off x="2218880" y="4497531"/>
              <a:ext cx="156960" cy="1242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349B964-A138-439C-BFF7-6B372B66B0A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00880" y="4479891"/>
                <a:ext cx="19260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68465B8-1D87-416F-84D9-6A60785564E0}"/>
                  </a:ext>
                </a:extLst>
              </p14:cNvPr>
              <p14:cNvContentPartPr/>
              <p14:nvPr/>
            </p14:nvContentPartPr>
            <p14:xfrm>
              <a:off x="2753120" y="5193771"/>
              <a:ext cx="835560" cy="968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68465B8-1D87-416F-84D9-6A60785564E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735480" y="5176131"/>
                <a:ext cx="871200" cy="13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5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806263-7DF2-4792-94A7-39463452C8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Issue 1: Too many successors</a:t>
            </a:r>
            <a:r>
              <a:rPr lang="en-US" b="0" strike="sngStrike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D45DCD-1945-4423-B624-B421453ED273}"/>
              </a:ext>
            </a:extLst>
          </p:cNvPr>
          <p:cNvSpPr txBox="1"/>
          <p:nvPr/>
        </p:nvSpPr>
        <p:spPr>
          <a:xfrm>
            <a:off x="1242392" y="1143000"/>
            <a:ext cx="9640956" cy="18188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 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Stochastic hill climbing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:</a:t>
            </a:r>
            <a:endParaRPr lang="en-US" sz="2400" b="1" strike="sngStrike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0C237-A7B9-47F0-8DCC-1F47899E7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3775"/>
            <a:ext cx="4534293" cy="42142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1861806-D340-40C1-8FAC-1CF924F2B3AA}"/>
                  </a:ext>
                </a:extLst>
              </p14:cNvPr>
              <p14:cNvContentPartPr/>
              <p14:nvPr/>
            </p14:nvContentPartPr>
            <p14:xfrm>
              <a:off x="3154027" y="539437"/>
              <a:ext cx="1513440" cy="52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1861806-D340-40C1-8FAC-1CF924F2B3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6027" y="521437"/>
                <a:ext cx="154908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83FC99E-6866-4C4F-8248-B8C71EDDC5D9}"/>
                  </a:ext>
                </a:extLst>
              </p14:cNvPr>
              <p14:cNvContentPartPr/>
              <p14:nvPr/>
            </p14:nvContentPartPr>
            <p14:xfrm>
              <a:off x="1712947" y="1536277"/>
              <a:ext cx="2967120" cy="1328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83FC99E-6866-4C4F-8248-B8C71EDDC5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94947" y="1518637"/>
                <a:ext cx="30027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7C6D09F-F3AB-4070-B1FE-0A4C4B4930D6}"/>
                  </a:ext>
                </a:extLst>
              </p14:cNvPr>
              <p14:cNvContentPartPr/>
              <p14:nvPr/>
            </p14:nvContentPartPr>
            <p14:xfrm>
              <a:off x="5821267" y="1004557"/>
              <a:ext cx="529920" cy="4510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7C6D09F-F3AB-4070-B1FE-0A4C4B4930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3267" y="986557"/>
                <a:ext cx="56556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14BCDD9-EA23-46B6-B526-4E443860436C}"/>
                  </a:ext>
                </a:extLst>
              </p14:cNvPr>
              <p14:cNvContentPartPr/>
              <p14:nvPr/>
            </p14:nvContentPartPr>
            <p14:xfrm>
              <a:off x="2036947" y="4289197"/>
              <a:ext cx="69480" cy="439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14BCDD9-EA23-46B6-B526-4E443860436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18947" y="4271197"/>
                <a:ext cx="1051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31DFB4-671D-48FF-A211-65FEEF6AAB73}"/>
                  </a:ext>
                </a:extLst>
              </p14:cNvPr>
              <p14:cNvContentPartPr/>
              <p14:nvPr/>
            </p14:nvContentPartPr>
            <p14:xfrm>
              <a:off x="2087347" y="3458317"/>
              <a:ext cx="426240" cy="8071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31DFB4-671D-48FF-A211-65FEEF6AAB7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69707" y="3440677"/>
                <a:ext cx="46188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EB3B129-4CC2-412C-9024-A5D0522E0584}"/>
                  </a:ext>
                </a:extLst>
              </p14:cNvPr>
              <p14:cNvContentPartPr/>
              <p14:nvPr/>
            </p14:nvContentPartPr>
            <p14:xfrm>
              <a:off x="2103907" y="3442477"/>
              <a:ext cx="894960" cy="8413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EB3B129-4CC2-412C-9024-A5D0522E058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85907" y="3424837"/>
                <a:ext cx="930600" cy="87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0D78C0A4-EFAB-4944-8BF6-F8A05232B248}"/>
              </a:ext>
            </a:extLst>
          </p:cNvPr>
          <p:cNvGrpSpPr/>
          <p:nvPr/>
        </p:nvGrpSpPr>
        <p:grpSpPr>
          <a:xfrm>
            <a:off x="6075427" y="2432317"/>
            <a:ext cx="1608480" cy="750960"/>
            <a:chOff x="6075427" y="2432317"/>
            <a:chExt cx="1608480" cy="75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26BBBD3-1AAA-44A0-8BBA-809C648C856B}"/>
                    </a:ext>
                  </a:extLst>
                </p14:cNvPr>
                <p14:cNvContentPartPr/>
                <p14:nvPr/>
              </p14:nvContentPartPr>
              <p14:xfrm>
                <a:off x="6075427" y="2432317"/>
                <a:ext cx="335160" cy="750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26BBBD3-1AAA-44A0-8BBA-809C648C856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57787" y="2414317"/>
                  <a:ext cx="370800" cy="7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AF36971-E788-4BD5-B1C9-E9E7CE88E0E5}"/>
                    </a:ext>
                  </a:extLst>
                </p14:cNvPr>
                <p14:cNvContentPartPr/>
                <p14:nvPr/>
              </p14:nvContentPartPr>
              <p14:xfrm>
                <a:off x="6459187" y="2746237"/>
                <a:ext cx="110520" cy="127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AF36971-E788-4BD5-B1C9-E9E7CE88E0E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41187" y="2728597"/>
                  <a:ext cx="1461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4464009-FDD9-4FDC-A442-DAC233BE261F}"/>
                    </a:ext>
                  </a:extLst>
                </p14:cNvPr>
                <p14:cNvContentPartPr/>
                <p14:nvPr/>
              </p14:nvContentPartPr>
              <p14:xfrm>
                <a:off x="6594547" y="2737237"/>
                <a:ext cx="151920" cy="156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4464009-FDD9-4FDC-A442-DAC233BE261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76547" y="2719237"/>
                  <a:ext cx="187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455C09B-5E2C-4BA1-9E89-586DBC73659F}"/>
                    </a:ext>
                  </a:extLst>
                </p14:cNvPr>
                <p14:cNvContentPartPr/>
                <p14:nvPr/>
              </p14:nvContentPartPr>
              <p14:xfrm>
                <a:off x="6974347" y="2644717"/>
                <a:ext cx="215280" cy="191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455C09B-5E2C-4BA1-9E89-586DBC73659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56347" y="2627077"/>
                  <a:ext cx="2509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954F50F-1608-494F-ABDC-5BB97CEC8031}"/>
                    </a:ext>
                  </a:extLst>
                </p14:cNvPr>
                <p14:cNvContentPartPr/>
                <p14:nvPr/>
              </p14:nvContentPartPr>
              <p14:xfrm>
                <a:off x="7186387" y="2678197"/>
                <a:ext cx="193320" cy="136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954F50F-1608-494F-ABDC-5BB97CEC803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68387" y="2660197"/>
                  <a:ext cx="228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ED95FD1-8ADB-482C-AF65-41C9383B2FC7}"/>
                    </a:ext>
                  </a:extLst>
                </p14:cNvPr>
                <p14:cNvContentPartPr/>
                <p14:nvPr/>
              </p14:nvContentPartPr>
              <p14:xfrm>
                <a:off x="7346587" y="2484877"/>
                <a:ext cx="337320" cy="317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ED95FD1-8ADB-482C-AF65-41C9383B2FC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28947" y="2466877"/>
                  <a:ext cx="372960" cy="35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B0CD2F9-8FCE-4AE8-BA59-4A5BDFBEF092}"/>
              </a:ext>
            </a:extLst>
          </p:cNvPr>
          <p:cNvGrpSpPr/>
          <p:nvPr/>
        </p:nvGrpSpPr>
        <p:grpSpPr>
          <a:xfrm>
            <a:off x="8160547" y="2592157"/>
            <a:ext cx="1444320" cy="200880"/>
            <a:chOff x="8160547" y="2592157"/>
            <a:chExt cx="1444320" cy="2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B8D3A5D-7803-497F-83D5-B4FAE4B5C9B5}"/>
                    </a:ext>
                  </a:extLst>
                </p14:cNvPr>
                <p14:cNvContentPartPr/>
                <p14:nvPr/>
              </p14:nvContentPartPr>
              <p14:xfrm>
                <a:off x="8160547" y="2608717"/>
                <a:ext cx="97200" cy="184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B8D3A5D-7803-497F-83D5-B4FAE4B5C9B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42547" y="2590717"/>
                  <a:ext cx="132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E3D1581-3E98-450F-86BC-B081B28B145B}"/>
                    </a:ext>
                  </a:extLst>
                </p14:cNvPr>
                <p14:cNvContentPartPr/>
                <p14:nvPr/>
              </p14:nvContentPartPr>
              <p14:xfrm>
                <a:off x="8287267" y="2630317"/>
                <a:ext cx="169200" cy="117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E3D1581-3E98-450F-86BC-B081B28B145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269267" y="2612317"/>
                  <a:ext cx="204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997BF10-4961-4F63-AB4B-24305753674B}"/>
                    </a:ext>
                  </a:extLst>
                </p14:cNvPr>
                <p14:cNvContentPartPr/>
                <p14:nvPr/>
              </p14:nvContentPartPr>
              <p14:xfrm>
                <a:off x="8504707" y="2636797"/>
                <a:ext cx="88920" cy="132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997BF10-4961-4F63-AB4B-24305753674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486707" y="2618797"/>
                  <a:ext cx="124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032B131-1635-44B7-9F9E-E2B3063210CE}"/>
                    </a:ext>
                  </a:extLst>
                </p14:cNvPr>
                <p14:cNvContentPartPr/>
                <p14:nvPr/>
              </p14:nvContentPartPr>
              <p14:xfrm>
                <a:off x="8653027" y="2637517"/>
                <a:ext cx="91080" cy="134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032B131-1635-44B7-9F9E-E2B3063210C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635387" y="2619517"/>
                  <a:ext cx="126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6E1F5B6-BEE8-4448-A99D-CCEFD6EF7C46}"/>
                    </a:ext>
                  </a:extLst>
                </p14:cNvPr>
                <p14:cNvContentPartPr/>
                <p14:nvPr/>
              </p14:nvContentPartPr>
              <p14:xfrm>
                <a:off x="8757427" y="2592157"/>
                <a:ext cx="131040" cy="182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6E1F5B6-BEE8-4448-A99D-CCEFD6EF7C4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39427" y="2574517"/>
                  <a:ext cx="1666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B1CD150-F778-44DA-9D66-254BC8F6906C}"/>
                    </a:ext>
                  </a:extLst>
                </p14:cNvPr>
                <p14:cNvContentPartPr/>
                <p14:nvPr/>
              </p14:nvContentPartPr>
              <p14:xfrm>
                <a:off x="8952907" y="2593237"/>
                <a:ext cx="87120" cy="172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B1CD150-F778-44DA-9D66-254BC8F6906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34907" y="2575597"/>
                  <a:ext cx="1227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227ACE8-9616-4EB6-AF1D-9124B4252160}"/>
                    </a:ext>
                  </a:extLst>
                </p14:cNvPr>
                <p14:cNvContentPartPr/>
                <p14:nvPr/>
              </p14:nvContentPartPr>
              <p14:xfrm>
                <a:off x="9120667" y="2625637"/>
                <a:ext cx="484200" cy="167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227ACE8-9616-4EB6-AF1D-9124B425216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102667" y="2607997"/>
                  <a:ext cx="51984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679CB74-43A6-43DB-BBF2-2EB88F61D386}"/>
              </a:ext>
            </a:extLst>
          </p:cNvPr>
          <p:cNvGrpSpPr/>
          <p:nvPr/>
        </p:nvGrpSpPr>
        <p:grpSpPr>
          <a:xfrm>
            <a:off x="7373227" y="3060517"/>
            <a:ext cx="278280" cy="510480"/>
            <a:chOff x="7373227" y="3060517"/>
            <a:chExt cx="278280" cy="51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5A9608D-34B5-479D-95FA-10292A3C47C7}"/>
                    </a:ext>
                  </a:extLst>
                </p14:cNvPr>
                <p14:cNvContentPartPr/>
                <p14:nvPr/>
              </p14:nvContentPartPr>
              <p14:xfrm>
                <a:off x="7373227" y="3218197"/>
                <a:ext cx="10440" cy="156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5A9608D-34B5-479D-95FA-10292A3C47C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55227" y="3200197"/>
                  <a:ext cx="46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4358CAD-C08D-4734-B886-3181ACEADAB0}"/>
                    </a:ext>
                  </a:extLst>
                </p14:cNvPr>
                <p14:cNvContentPartPr/>
                <p14:nvPr/>
              </p14:nvContentPartPr>
              <p14:xfrm>
                <a:off x="7384747" y="3060517"/>
                <a:ext cx="17640" cy="22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4358CAD-C08D-4734-B886-3181ACEADAB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367107" y="3042877"/>
                  <a:ext cx="532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1B5198A-76A9-4E70-98BF-CF60B3E5BBCE}"/>
                    </a:ext>
                  </a:extLst>
                </p14:cNvPr>
                <p14:cNvContentPartPr/>
                <p14:nvPr/>
              </p14:nvContentPartPr>
              <p14:xfrm>
                <a:off x="7484827" y="3061597"/>
                <a:ext cx="166680" cy="509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1B5198A-76A9-4E70-98BF-CF60B3E5BBC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466827" y="3043597"/>
                  <a:ext cx="202320" cy="54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00438B-8EB2-4261-9E6F-ED6991AD2F92}"/>
              </a:ext>
            </a:extLst>
          </p:cNvPr>
          <p:cNvGrpSpPr/>
          <p:nvPr/>
        </p:nvGrpSpPr>
        <p:grpSpPr>
          <a:xfrm>
            <a:off x="9895027" y="2501077"/>
            <a:ext cx="367920" cy="284760"/>
            <a:chOff x="9895027" y="2501077"/>
            <a:chExt cx="367920" cy="2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4B9F2E5-DBA3-4269-9A98-840462D33421}"/>
                    </a:ext>
                  </a:extLst>
                </p14:cNvPr>
                <p14:cNvContentPartPr/>
                <p14:nvPr/>
              </p14:nvContentPartPr>
              <p14:xfrm>
                <a:off x="9895027" y="2501077"/>
                <a:ext cx="181800" cy="2599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4B9F2E5-DBA3-4269-9A98-840462D3342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877027" y="2483077"/>
                  <a:ext cx="217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9BD0BE4-4622-44B6-948B-A96DD3259988}"/>
                    </a:ext>
                  </a:extLst>
                </p14:cNvPr>
                <p14:cNvContentPartPr/>
                <p14:nvPr/>
              </p14:nvContentPartPr>
              <p14:xfrm>
                <a:off x="10261507" y="2565157"/>
                <a:ext cx="1440" cy="31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9BD0BE4-4622-44B6-948B-A96DD325998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243507" y="2547517"/>
                  <a:ext cx="370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F515610-DC1A-421B-9C77-9C18284819E8}"/>
                    </a:ext>
                  </a:extLst>
                </p14:cNvPr>
                <p14:cNvContentPartPr/>
                <p14:nvPr/>
              </p14:nvContentPartPr>
              <p14:xfrm>
                <a:off x="10245307" y="2726077"/>
                <a:ext cx="12240" cy="59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F515610-DC1A-421B-9C77-9C18284819E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227307" y="2708077"/>
                  <a:ext cx="4788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D9CFA44-7605-4392-BC62-D446CD06C7A3}"/>
                  </a:ext>
                </a:extLst>
              </p14:cNvPr>
              <p14:cNvContentPartPr/>
              <p14:nvPr/>
            </p14:nvContentPartPr>
            <p14:xfrm>
              <a:off x="9990067" y="2945317"/>
              <a:ext cx="246240" cy="4298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D9CFA44-7605-4392-BC62-D446CD06C7A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972067" y="2927317"/>
                <a:ext cx="281880" cy="46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EA97758-F2F2-4FFE-A73E-8590E5AF52B7}"/>
              </a:ext>
            </a:extLst>
          </p:cNvPr>
          <p:cNvGrpSpPr/>
          <p:nvPr/>
        </p:nvGrpSpPr>
        <p:grpSpPr>
          <a:xfrm>
            <a:off x="10452667" y="3008677"/>
            <a:ext cx="1842728" cy="351720"/>
            <a:chOff x="10452667" y="3008677"/>
            <a:chExt cx="1842728" cy="35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1BEE213-7987-432A-86A9-EC2CB6C5B03F}"/>
                    </a:ext>
                  </a:extLst>
                </p14:cNvPr>
                <p14:cNvContentPartPr/>
                <p14:nvPr/>
              </p14:nvContentPartPr>
              <p14:xfrm>
                <a:off x="10452667" y="3156277"/>
                <a:ext cx="168120" cy="204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1BEE213-7987-432A-86A9-EC2CB6C5B03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435027" y="3138637"/>
                  <a:ext cx="203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6928FCA-5DDF-447B-B99E-6F7B56DD388B}"/>
                    </a:ext>
                  </a:extLst>
                </p14:cNvPr>
                <p14:cNvContentPartPr/>
                <p14:nvPr/>
              </p14:nvContentPartPr>
              <p14:xfrm>
                <a:off x="10669387" y="3162037"/>
                <a:ext cx="310680" cy="1483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6928FCA-5DDF-447B-B99E-6F7B56DD388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651387" y="3144037"/>
                  <a:ext cx="346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4D166B9-61F2-41F0-802E-AB3351CACDC6}"/>
                    </a:ext>
                  </a:extLst>
                </p14:cNvPr>
                <p14:cNvContentPartPr/>
                <p14:nvPr/>
              </p14:nvContentPartPr>
              <p14:xfrm>
                <a:off x="10987627" y="3153397"/>
                <a:ext cx="91440" cy="1119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4D166B9-61F2-41F0-802E-AB3351CACDC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969987" y="3135397"/>
                  <a:ext cx="127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F687E1A-0138-40DC-87E1-A3F284951470}"/>
                    </a:ext>
                  </a:extLst>
                </p14:cNvPr>
                <p14:cNvContentPartPr/>
                <p14:nvPr/>
              </p14:nvContentPartPr>
              <p14:xfrm>
                <a:off x="11115787" y="3144037"/>
                <a:ext cx="148320" cy="957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F687E1A-0138-40DC-87E1-A3F28495147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098147" y="3126037"/>
                  <a:ext cx="183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6A170B6-3858-4972-B617-1FD0197AC047}"/>
                    </a:ext>
                  </a:extLst>
                </p14:cNvPr>
                <p14:cNvContentPartPr/>
                <p14:nvPr/>
              </p14:nvContentPartPr>
              <p14:xfrm>
                <a:off x="11280307" y="3008677"/>
                <a:ext cx="153360" cy="2566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6A170B6-3858-4972-B617-1FD0197AC04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262667" y="2991037"/>
                  <a:ext cx="1890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3BD9377-04B4-4AE2-BAFF-3C1EB6ADCEB0}"/>
                    </a:ext>
                  </a:extLst>
                </p14:cNvPr>
                <p14:cNvContentPartPr/>
                <p14:nvPr/>
              </p14:nvContentPartPr>
              <p14:xfrm>
                <a:off x="11433667" y="3053317"/>
                <a:ext cx="254880" cy="213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3BD9377-04B4-4AE2-BAFF-3C1EB6ADCEB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415667" y="3035317"/>
                  <a:ext cx="290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BDF6956-8C37-4BF5-848B-97B8F24AAA4E}"/>
                    </a:ext>
                  </a:extLst>
                </p14:cNvPr>
                <p14:cNvContentPartPr/>
                <p14:nvPr/>
              </p14:nvContentPartPr>
              <p14:xfrm>
                <a:off x="11728507" y="3031357"/>
                <a:ext cx="36720" cy="2444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BDF6956-8C37-4BF5-848B-97B8F24AAA4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710867" y="3013357"/>
                  <a:ext cx="723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8B1F810-E3ED-40ED-AA45-FB906F402516}"/>
                    </a:ext>
                  </a:extLst>
                </p14:cNvPr>
                <p14:cNvContentPartPr/>
                <p14:nvPr/>
              </p14:nvContentPartPr>
              <p14:xfrm>
                <a:off x="11748307" y="3026317"/>
                <a:ext cx="119520" cy="1587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8B1F810-E3ED-40ED-AA45-FB906F40251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730667" y="3008677"/>
                  <a:ext cx="155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2D8E1D1-4D53-46C7-A35A-4DE9859DE2AA}"/>
                    </a:ext>
                  </a:extLst>
                </p14:cNvPr>
                <p14:cNvContentPartPr/>
                <p14:nvPr/>
              </p14:nvContentPartPr>
              <p14:xfrm>
                <a:off x="11899147" y="3064477"/>
                <a:ext cx="109440" cy="168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2D8E1D1-4D53-46C7-A35A-4DE9859DE2A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881147" y="3046837"/>
                  <a:ext cx="145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DF9DF51-C1E6-481A-BDFF-50891C025899}"/>
                    </a:ext>
                  </a:extLst>
                </p14:cNvPr>
                <p14:cNvContentPartPr/>
                <p14:nvPr/>
              </p14:nvContentPartPr>
              <p14:xfrm>
                <a:off x="12040987" y="3077437"/>
                <a:ext cx="104040" cy="171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DF9DF51-C1E6-481A-BDFF-50891C02589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022987" y="3059797"/>
                  <a:ext cx="139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2C8C13D-D416-4613-B3DC-DBEBE6AE588E}"/>
                    </a:ext>
                  </a:extLst>
                </p14:cNvPr>
                <p14:cNvContentPartPr/>
                <p14:nvPr/>
              </p14:nvContentPartPr>
              <p14:xfrm>
                <a:off x="12166987" y="3091477"/>
                <a:ext cx="23760" cy="172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2C8C13D-D416-4613-B3DC-DBEBE6AE588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2149347" y="3073477"/>
                  <a:ext cx="594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2348B94-FF63-4E87-B3CF-22CFBA6565DB}"/>
                    </a:ext>
                  </a:extLst>
                </p14:cNvPr>
                <p14:cNvContentPartPr/>
                <p14:nvPr/>
              </p14:nvContentPartPr>
              <p14:xfrm>
                <a:off x="12196755" y="3087157"/>
                <a:ext cx="98640" cy="1148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2348B94-FF63-4E87-B3CF-22CFBA6565D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2178755" y="3069517"/>
                  <a:ext cx="134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17E6BA3-94B3-46E2-97F7-194817397FF7}"/>
                    </a:ext>
                  </a:extLst>
                </p14:cNvPr>
                <p14:cNvContentPartPr/>
                <p14:nvPr/>
              </p14:nvContentPartPr>
              <p14:xfrm>
                <a:off x="12069600" y="3293331"/>
                <a:ext cx="65160" cy="118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17E6BA3-94B3-46E2-97F7-194817397FF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2051600" y="3275331"/>
                  <a:ext cx="10080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A90C0C7-8721-44CC-B1EA-DB256007A017}"/>
              </a:ext>
            </a:extLst>
          </p:cNvPr>
          <p:cNvGrpSpPr/>
          <p:nvPr/>
        </p:nvGrpSpPr>
        <p:grpSpPr>
          <a:xfrm>
            <a:off x="8206440" y="3580251"/>
            <a:ext cx="1417680" cy="553320"/>
            <a:chOff x="8206440" y="3580251"/>
            <a:chExt cx="1417680" cy="55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A16AE05-5DF0-4B87-BDFE-AFABA71AECD3}"/>
                    </a:ext>
                  </a:extLst>
                </p14:cNvPr>
                <p14:cNvContentPartPr/>
                <p14:nvPr/>
              </p14:nvContentPartPr>
              <p14:xfrm>
                <a:off x="8206440" y="3780771"/>
                <a:ext cx="42480" cy="203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A16AE05-5DF0-4B87-BDFE-AFABA71AECD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188800" y="3762771"/>
                  <a:ext cx="781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70A0E06-60C9-48E7-8867-35F4E54CAE7E}"/>
                    </a:ext>
                  </a:extLst>
                </p14:cNvPr>
                <p14:cNvContentPartPr/>
                <p14:nvPr/>
              </p14:nvContentPartPr>
              <p14:xfrm>
                <a:off x="8369880" y="3827571"/>
                <a:ext cx="162720" cy="1551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70A0E06-60C9-48E7-8867-35F4E54CAE7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51880" y="3809931"/>
                  <a:ext cx="198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63E8045-E9C6-4FF6-A6E0-841F0761EAD1}"/>
                    </a:ext>
                  </a:extLst>
                </p14:cNvPr>
                <p14:cNvContentPartPr/>
                <p14:nvPr/>
              </p14:nvContentPartPr>
              <p14:xfrm>
                <a:off x="8617200" y="3674211"/>
                <a:ext cx="57960" cy="3146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63E8045-E9C6-4FF6-A6E0-841F0761EAD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599560" y="3656571"/>
                  <a:ext cx="936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4D4ADD2-AE04-4DED-82E7-A0E7FDBC2B3C}"/>
                    </a:ext>
                  </a:extLst>
                </p14:cNvPr>
                <p14:cNvContentPartPr/>
                <p14:nvPr/>
              </p14:nvContentPartPr>
              <p14:xfrm>
                <a:off x="8703600" y="3580251"/>
                <a:ext cx="295200" cy="5533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4D4ADD2-AE04-4DED-82E7-A0E7FDBC2B3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685960" y="3562611"/>
                  <a:ext cx="33084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CD0C89D-048B-4E44-AFC0-CE71B3FFE40F}"/>
                    </a:ext>
                  </a:extLst>
                </p14:cNvPr>
                <p14:cNvContentPartPr/>
                <p14:nvPr/>
              </p14:nvContentPartPr>
              <p14:xfrm>
                <a:off x="9083040" y="3675651"/>
                <a:ext cx="114120" cy="280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CD0C89D-048B-4E44-AFC0-CE71B3FFE40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065040" y="3658011"/>
                  <a:ext cx="1497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9C394EC-1746-4C51-90AD-652E79F11AAA}"/>
                    </a:ext>
                  </a:extLst>
                </p14:cNvPr>
                <p14:cNvContentPartPr/>
                <p14:nvPr/>
              </p14:nvContentPartPr>
              <p14:xfrm>
                <a:off x="9295440" y="3792291"/>
                <a:ext cx="328680" cy="1357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9C394EC-1746-4C51-90AD-652E79F11AA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277800" y="3774651"/>
                  <a:ext cx="36432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4268B40-AB65-4B50-BE28-951E8F519F6D}"/>
              </a:ext>
            </a:extLst>
          </p:cNvPr>
          <p:cNvGrpSpPr/>
          <p:nvPr/>
        </p:nvGrpSpPr>
        <p:grpSpPr>
          <a:xfrm>
            <a:off x="9843360" y="3672051"/>
            <a:ext cx="372600" cy="280800"/>
            <a:chOff x="9843360" y="3672051"/>
            <a:chExt cx="37260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41C6577-BE91-4815-A986-F8736C7D7A35}"/>
                    </a:ext>
                  </a:extLst>
                </p14:cNvPr>
                <p14:cNvContentPartPr/>
                <p14:nvPr/>
              </p14:nvContentPartPr>
              <p14:xfrm>
                <a:off x="9959280" y="3811371"/>
                <a:ext cx="256680" cy="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41C6577-BE91-4815-A986-F8736C7D7A3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941280" y="3793371"/>
                  <a:ext cx="292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5B19EEF-AC5A-49CA-8264-F829A9D6DA82}"/>
                    </a:ext>
                  </a:extLst>
                </p14:cNvPr>
                <p14:cNvContentPartPr/>
                <p14:nvPr/>
              </p14:nvContentPartPr>
              <p14:xfrm>
                <a:off x="9843360" y="3672051"/>
                <a:ext cx="197640" cy="2808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5B19EEF-AC5A-49CA-8264-F829A9D6DA8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825720" y="3654051"/>
                  <a:ext cx="233280" cy="31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4C469460-B6FF-49BF-9487-4B07DBF17FE4}"/>
                  </a:ext>
                </a:extLst>
              </p14:cNvPr>
              <p14:cNvContentPartPr/>
              <p14:nvPr/>
            </p14:nvContentPartPr>
            <p14:xfrm>
              <a:off x="10490640" y="3744771"/>
              <a:ext cx="212040" cy="1922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4C469460-B6FF-49BF-9487-4B07DBF17FE4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0473000" y="3727131"/>
                <a:ext cx="247680" cy="22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31445D3-271A-4D84-A424-09E001E50440}"/>
              </a:ext>
            </a:extLst>
          </p:cNvPr>
          <p:cNvGrpSpPr/>
          <p:nvPr/>
        </p:nvGrpSpPr>
        <p:grpSpPr>
          <a:xfrm>
            <a:off x="8077200" y="3002917"/>
            <a:ext cx="1658347" cy="533054"/>
            <a:chOff x="8077200" y="3002917"/>
            <a:chExt cx="1658347" cy="53305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87C40D3-0C10-4D62-82D3-A64AA2059C96}"/>
                    </a:ext>
                  </a:extLst>
                </p14:cNvPr>
                <p14:cNvContentPartPr/>
                <p14:nvPr/>
              </p14:nvContentPartPr>
              <p14:xfrm>
                <a:off x="8101507" y="3174997"/>
                <a:ext cx="130320" cy="205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87C40D3-0C10-4D62-82D3-A64AA2059C9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083507" y="3156997"/>
                  <a:ext cx="1659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72B1116-BED5-4537-8D30-4EB047FD4FEB}"/>
                    </a:ext>
                  </a:extLst>
                </p14:cNvPr>
                <p14:cNvContentPartPr/>
                <p14:nvPr/>
              </p14:nvContentPartPr>
              <p14:xfrm>
                <a:off x="8316787" y="3378757"/>
                <a:ext cx="29160" cy="31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72B1116-BED5-4537-8D30-4EB047FD4FE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99147" y="3361117"/>
                  <a:ext cx="648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1B412FD-705E-48E4-971E-A652DE343656}"/>
                    </a:ext>
                  </a:extLst>
                </p14:cNvPr>
                <p14:cNvContentPartPr/>
                <p14:nvPr/>
              </p14:nvContentPartPr>
              <p14:xfrm>
                <a:off x="8531707" y="3002917"/>
                <a:ext cx="257400" cy="2862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1B412FD-705E-48E4-971E-A652DE34365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513707" y="2984917"/>
                  <a:ext cx="2930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41EB4F2-D1ED-49EA-806D-670ECCB53AFC}"/>
                    </a:ext>
                  </a:extLst>
                </p14:cNvPr>
                <p14:cNvContentPartPr/>
                <p14:nvPr/>
              </p14:nvContentPartPr>
              <p14:xfrm>
                <a:off x="8780827" y="3040357"/>
                <a:ext cx="135000" cy="303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41EB4F2-D1ED-49EA-806D-670ECCB53AF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762827" y="3022717"/>
                  <a:ext cx="1706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B00F67A-8DB0-4843-AF16-32F55B795DDF}"/>
                    </a:ext>
                  </a:extLst>
                </p14:cNvPr>
                <p14:cNvContentPartPr/>
                <p14:nvPr/>
              </p14:nvContentPartPr>
              <p14:xfrm>
                <a:off x="8780827" y="3056557"/>
                <a:ext cx="444240" cy="236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B00F67A-8DB0-4843-AF16-32F55B795DD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762827" y="3038557"/>
                  <a:ext cx="4798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DE19A6C-AC00-49BC-8D4F-0DC5CDAC15FF}"/>
                    </a:ext>
                  </a:extLst>
                </p14:cNvPr>
                <p14:cNvContentPartPr/>
                <p14:nvPr/>
              </p14:nvContentPartPr>
              <p14:xfrm>
                <a:off x="9282667" y="3043597"/>
                <a:ext cx="222120" cy="2430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DE19A6C-AC00-49BC-8D4F-0DC5CDAC15F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265027" y="3025597"/>
                  <a:ext cx="2577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F934F46-5F75-44D3-9A3E-2C786B479FCE}"/>
                    </a:ext>
                  </a:extLst>
                </p14:cNvPr>
                <p14:cNvContentPartPr/>
                <p14:nvPr/>
              </p14:nvContentPartPr>
              <p14:xfrm>
                <a:off x="9547627" y="3078517"/>
                <a:ext cx="26640" cy="2473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F934F46-5F75-44D3-9A3E-2C786B479FC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529987" y="3060517"/>
                  <a:ext cx="622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D4BFBF9-4941-41A3-9491-656DB25EADD7}"/>
                    </a:ext>
                  </a:extLst>
                </p14:cNvPr>
                <p14:cNvContentPartPr/>
                <p14:nvPr/>
              </p14:nvContentPartPr>
              <p14:xfrm>
                <a:off x="9569227" y="3052237"/>
                <a:ext cx="166320" cy="253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D4BFBF9-4941-41A3-9491-656DB25EADD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551587" y="3034597"/>
                  <a:ext cx="2019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A178ECD-F260-4D68-BA50-B9A957BBF588}"/>
                    </a:ext>
                  </a:extLst>
                </p14:cNvPr>
                <p14:cNvContentPartPr/>
                <p14:nvPr/>
              </p14:nvContentPartPr>
              <p14:xfrm>
                <a:off x="8077200" y="3439131"/>
                <a:ext cx="1604520" cy="968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A178ECD-F260-4D68-BA50-B9A957BBF58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059560" y="3421491"/>
                  <a:ext cx="164016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1FC986C-423A-4E28-91B3-BF4E29416768}"/>
              </a:ext>
            </a:extLst>
          </p:cNvPr>
          <p:cNvGrpSpPr/>
          <p:nvPr/>
        </p:nvGrpSpPr>
        <p:grpSpPr>
          <a:xfrm>
            <a:off x="8158200" y="4155171"/>
            <a:ext cx="1259640" cy="582480"/>
            <a:chOff x="8158200" y="4155171"/>
            <a:chExt cx="1259640" cy="58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8B4CE57-C262-4538-AD0C-F7A8045D9E94}"/>
                    </a:ext>
                  </a:extLst>
                </p14:cNvPr>
                <p14:cNvContentPartPr/>
                <p14:nvPr/>
              </p14:nvContentPartPr>
              <p14:xfrm>
                <a:off x="8166840" y="4330131"/>
                <a:ext cx="130320" cy="287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8B4CE57-C262-4538-AD0C-F7A8045D9E9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148840" y="4312491"/>
                  <a:ext cx="1659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22D8D85-BAD7-4DCE-832D-5F1D77D1A570}"/>
                    </a:ext>
                  </a:extLst>
                </p14:cNvPr>
                <p14:cNvContentPartPr/>
                <p14:nvPr/>
              </p14:nvContentPartPr>
              <p14:xfrm>
                <a:off x="8410920" y="4453971"/>
                <a:ext cx="133200" cy="151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22D8D85-BAD7-4DCE-832D-5F1D77D1A57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393280" y="4435971"/>
                  <a:ext cx="1688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8618FF5-A922-48E6-ACC8-0EFA9D2D7507}"/>
                    </a:ext>
                  </a:extLst>
                </p14:cNvPr>
                <p14:cNvContentPartPr/>
                <p14:nvPr/>
              </p14:nvContentPartPr>
              <p14:xfrm>
                <a:off x="8647440" y="4440651"/>
                <a:ext cx="192600" cy="1148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8618FF5-A922-48E6-ACC8-0EFA9D2D750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629800" y="4422651"/>
                  <a:ext cx="2282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4DAB981-D5CD-4BE3-8221-C1C0E2D47347}"/>
                    </a:ext>
                  </a:extLst>
                </p14:cNvPr>
                <p14:cNvContentPartPr/>
                <p14:nvPr/>
              </p14:nvContentPartPr>
              <p14:xfrm>
                <a:off x="8795040" y="4448211"/>
                <a:ext cx="126000" cy="914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4DAB981-D5CD-4BE3-8221-C1C0E2D4734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777040" y="4430211"/>
                  <a:ext cx="1616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2B66F75-F4C0-4BF4-BB59-5537F96E80EB}"/>
                    </a:ext>
                  </a:extLst>
                </p14:cNvPr>
                <p14:cNvContentPartPr/>
                <p14:nvPr/>
              </p14:nvContentPartPr>
              <p14:xfrm>
                <a:off x="8965680" y="4234731"/>
                <a:ext cx="147960" cy="302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2B66F75-F4C0-4BF4-BB59-5537F96E80E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947680" y="4217091"/>
                  <a:ext cx="1836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49A4623-BDBB-470A-A275-22A602BD61E2}"/>
                    </a:ext>
                  </a:extLst>
                </p14:cNvPr>
                <p14:cNvContentPartPr/>
                <p14:nvPr/>
              </p14:nvContentPartPr>
              <p14:xfrm>
                <a:off x="9020400" y="4438851"/>
                <a:ext cx="397440" cy="1080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49A4623-BDBB-470A-A275-22A602BD61E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002760" y="4420851"/>
                  <a:ext cx="433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F77ED44-54F1-4879-9F92-7DC1362635DB}"/>
                    </a:ext>
                  </a:extLst>
                </p14:cNvPr>
                <p14:cNvContentPartPr/>
                <p14:nvPr/>
              </p14:nvContentPartPr>
              <p14:xfrm>
                <a:off x="8276280" y="4155171"/>
                <a:ext cx="1036800" cy="27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F77ED44-54F1-4879-9F92-7DC1362635D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258640" y="4137531"/>
                  <a:ext cx="10724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7FB9B56-EF80-46B9-AEC6-A6D0F3C07741}"/>
                    </a:ext>
                  </a:extLst>
                </p14:cNvPr>
                <p14:cNvContentPartPr/>
                <p14:nvPr/>
              </p14:nvContentPartPr>
              <p14:xfrm>
                <a:off x="8158200" y="4609851"/>
                <a:ext cx="825840" cy="1278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7FB9B56-EF80-46B9-AEC6-A6D0F3C0774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140560" y="4591851"/>
                  <a:ext cx="861480" cy="16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061BAD0-C630-4DB7-98F2-35E0C955AC64}"/>
                  </a:ext>
                </a:extLst>
              </p14:cNvPr>
              <p14:cNvContentPartPr/>
              <p14:nvPr/>
            </p14:nvContentPartPr>
            <p14:xfrm>
              <a:off x="6407880" y="3141411"/>
              <a:ext cx="187920" cy="151776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061BAD0-C630-4DB7-98F2-35E0C955AC64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389880" y="3123771"/>
                <a:ext cx="223560" cy="155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4241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78AC0B-78E2-478A-8DD2-27D1F2CEA7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Issue 2: Hill-climbing offen gets stuck 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C4535-7E3C-4D3E-A68C-2CBBA382D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36" t="855" b="16911"/>
          <a:stretch/>
        </p:blipFill>
        <p:spPr>
          <a:xfrm>
            <a:off x="2017643" y="1182756"/>
            <a:ext cx="9133353" cy="4641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D1AD1-522B-4ABC-AE86-4BC2423E5FF0}"/>
              </a:ext>
            </a:extLst>
          </p:cNvPr>
          <p:cNvSpPr txBox="1"/>
          <p:nvPr/>
        </p:nvSpPr>
        <p:spPr>
          <a:xfrm>
            <a:off x="92595" y="649918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D0A87C-3893-41AB-A3AA-05D671616F90}"/>
              </a:ext>
            </a:extLst>
          </p:cNvPr>
          <p:cNvSpPr/>
          <p:nvPr/>
        </p:nvSpPr>
        <p:spPr>
          <a:xfrm>
            <a:off x="1675308" y="1033670"/>
            <a:ext cx="1510748" cy="107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EB8BD6-068E-4F02-A746-ECF431DF1079}"/>
              </a:ext>
            </a:extLst>
          </p:cNvPr>
          <p:cNvSpPr/>
          <p:nvPr/>
        </p:nvSpPr>
        <p:spPr>
          <a:xfrm>
            <a:off x="338811" y="773740"/>
            <a:ext cx="45189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Local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maxima</a:t>
            </a: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Plateaux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24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1E9706-2557-49C9-B712-098B0BF027C5}"/>
              </a:ext>
            </a:extLst>
          </p:cNvPr>
          <p:cNvSpPr/>
          <p:nvPr/>
        </p:nvSpPr>
        <p:spPr>
          <a:xfrm>
            <a:off x="5933661" y="5297557"/>
            <a:ext cx="685800" cy="675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ADFB96-08C9-4774-877B-16C45365A2A2}"/>
                  </a:ext>
                </a:extLst>
              </p14:cNvPr>
              <p14:cNvContentPartPr/>
              <p14:nvPr/>
            </p14:nvContentPartPr>
            <p14:xfrm>
              <a:off x="706520" y="1138846"/>
              <a:ext cx="684000" cy="52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ADFB96-08C9-4774-877B-16C45365A2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880" y="1121206"/>
                <a:ext cx="7196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3C6479D-9101-469A-A3F8-5A0225AB58CC}"/>
                  </a:ext>
                </a:extLst>
              </p14:cNvPr>
              <p14:cNvContentPartPr/>
              <p14:nvPr/>
            </p14:nvContentPartPr>
            <p14:xfrm>
              <a:off x="809840" y="1564006"/>
              <a:ext cx="1051560" cy="126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3C6479D-9101-469A-A3F8-5A0225AB58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2200" y="1546006"/>
                <a:ext cx="10872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886C0D0-BB18-48C7-A6EC-5250D0746634}"/>
                  </a:ext>
                </a:extLst>
              </p14:cNvPr>
              <p14:cNvContentPartPr/>
              <p14:nvPr/>
            </p14:nvContentPartPr>
            <p14:xfrm>
              <a:off x="6400280" y="3829846"/>
              <a:ext cx="15120" cy="2361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886C0D0-BB18-48C7-A6EC-5250D07466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82640" y="3812206"/>
                <a:ext cx="5076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4461D6F-8BBD-420C-B5C0-9D0EF976976B}"/>
                  </a:ext>
                </a:extLst>
              </p14:cNvPr>
              <p14:cNvContentPartPr/>
              <p14:nvPr/>
            </p14:nvContentPartPr>
            <p14:xfrm>
              <a:off x="3479960" y="3673246"/>
              <a:ext cx="1440" cy="1447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4461D6F-8BBD-420C-B5C0-9D0EF976976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62320" y="3655246"/>
                <a:ext cx="370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AC8865C-7E96-43B4-9F45-77A20248A054}"/>
                  </a:ext>
                </a:extLst>
              </p14:cNvPr>
              <p14:cNvContentPartPr/>
              <p14:nvPr/>
            </p14:nvContentPartPr>
            <p14:xfrm>
              <a:off x="3783440" y="3178966"/>
              <a:ext cx="80640" cy="583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AC8865C-7E96-43B4-9F45-77A20248A0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65440" y="3161326"/>
                <a:ext cx="1162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3A1A186-B576-48BE-A378-D5F66A5DDFF4}"/>
                  </a:ext>
                </a:extLst>
              </p14:cNvPr>
              <p14:cNvContentPartPr/>
              <p14:nvPr/>
            </p14:nvContentPartPr>
            <p14:xfrm>
              <a:off x="3701720" y="2317846"/>
              <a:ext cx="113040" cy="2444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3A1A186-B576-48BE-A378-D5F66A5DDFF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84080" y="2299846"/>
                <a:ext cx="148680" cy="28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560739C4-FBD9-4322-B60B-FC32AD95E26A}"/>
              </a:ext>
            </a:extLst>
          </p:cNvPr>
          <p:cNvGrpSpPr/>
          <p:nvPr/>
        </p:nvGrpSpPr>
        <p:grpSpPr>
          <a:xfrm>
            <a:off x="3379520" y="3552646"/>
            <a:ext cx="456480" cy="248760"/>
            <a:chOff x="3379520" y="3552646"/>
            <a:chExt cx="456480" cy="2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3A2A396-46F4-4D1C-8918-51AD4E45FF7F}"/>
                    </a:ext>
                  </a:extLst>
                </p14:cNvPr>
                <p14:cNvContentPartPr/>
                <p14:nvPr/>
              </p14:nvContentPartPr>
              <p14:xfrm>
                <a:off x="3514880" y="3631126"/>
                <a:ext cx="42840" cy="10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3A2A396-46F4-4D1C-8918-51AD4E45FF7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96880" y="3613126"/>
                  <a:ext cx="78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F62A78A-95DD-4B6E-949E-A800C5429BA7}"/>
                    </a:ext>
                  </a:extLst>
                </p14:cNvPr>
                <p14:cNvContentPartPr/>
                <p14:nvPr/>
              </p14:nvContentPartPr>
              <p14:xfrm>
                <a:off x="3518480" y="3591526"/>
                <a:ext cx="76680" cy="95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F62A78A-95DD-4B6E-949E-A800C5429BA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00840" y="3573886"/>
                  <a:ext cx="112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9D40C12-CC94-407B-82C2-70C42E0A6459}"/>
                    </a:ext>
                  </a:extLst>
                </p14:cNvPr>
                <p14:cNvContentPartPr/>
                <p14:nvPr/>
              </p14:nvContentPartPr>
              <p14:xfrm>
                <a:off x="3608480" y="3702766"/>
                <a:ext cx="7560" cy="66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9D40C12-CC94-407B-82C2-70C42E0A645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90480" y="3685126"/>
                  <a:ext cx="43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56E7420-65E9-4C78-812F-7157E14E9B0C}"/>
                    </a:ext>
                  </a:extLst>
                </p14:cNvPr>
                <p14:cNvContentPartPr/>
                <p14:nvPr/>
              </p14:nvContentPartPr>
              <p14:xfrm>
                <a:off x="3613880" y="3662446"/>
                <a:ext cx="3240" cy="138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56E7420-65E9-4C78-812F-7157E14E9B0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595880" y="3644806"/>
                  <a:ext cx="38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50CCF64-F2E2-4188-9F3F-5C26684B68E6}"/>
                    </a:ext>
                  </a:extLst>
                </p14:cNvPr>
                <p14:cNvContentPartPr/>
                <p14:nvPr/>
              </p14:nvContentPartPr>
              <p14:xfrm>
                <a:off x="3552320" y="3613846"/>
                <a:ext cx="33480" cy="16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50CCF64-F2E2-4188-9F3F-5C26684B68E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534680" y="3595846"/>
                  <a:ext cx="691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ACB3426-6298-4AFD-AF16-4A2C6DB22472}"/>
                    </a:ext>
                  </a:extLst>
                </p14:cNvPr>
                <p14:cNvContentPartPr/>
                <p14:nvPr/>
              </p14:nvContentPartPr>
              <p14:xfrm>
                <a:off x="3509840" y="3595486"/>
                <a:ext cx="156600" cy="20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ACB3426-6298-4AFD-AF16-4A2C6DB2247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492200" y="3577846"/>
                  <a:ext cx="1922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6FA91E1-F353-45A1-AFB0-3B69BE330BD6}"/>
                    </a:ext>
                  </a:extLst>
                </p14:cNvPr>
                <p14:cNvContentPartPr/>
                <p14:nvPr/>
              </p14:nvContentPartPr>
              <p14:xfrm>
                <a:off x="3504800" y="3616366"/>
                <a:ext cx="141480" cy="13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6FA91E1-F353-45A1-AFB0-3B69BE330BD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86800" y="3598366"/>
                  <a:ext cx="177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127236B-945E-4447-B3DF-E1386EC22695}"/>
                    </a:ext>
                  </a:extLst>
                </p14:cNvPr>
                <p14:cNvContentPartPr/>
                <p14:nvPr/>
              </p14:nvContentPartPr>
              <p14:xfrm>
                <a:off x="3565280" y="3613126"/>
                <a:ext cx="115200" cy="13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127236B-945E-4447-B3DF-E1386EC2269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547280" y="3595126"/>
                  <a:ext cx="1508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BB22FED-78D0-422D-8BE4-20B4DCA852B5}"/>
                    </a:ext>
                  </a:extLst>
                </p14:cNvPr>
                <p14:cNvContentPartPr/>
                <p14:nvPr/>
              </p14:nvContentPartPr>
              <p14:xfrm>
                <a:off x="3757880" y="3679006"/>
                <a:ext cx="9360" cy="6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BB22FED-78D0-422D-8BE4-20B4DCA852B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739880" y="3661006"/>
                  <a:ext cx="45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049BC93-C4F2-40B0-A252-2E2795EDEE27}"/>
                    </a:ext>
                  </a:extLst>
                </p14:cNvPr>
                <p14:cNvContentPartPr/>
                <p14:nvPr/>
              </p14:nvContentPartPr>
              <p14:xfrm>
                <a:off x="3757880" y="3669286"/>
                <a:ext cx="46080" cy="93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049BC93-C4F2-40B0-A252-2E2795EDEE2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739880" y="3651646"/>
                  <a:ext cx="817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B269EAD-149B-46A9-A237-BB4C0AE9C628}"/>
                    </a:ext>
                  </a:extLst>
                </p14:cNvPr>
                <p14:cNvContentPartPr/>
                <p14:nvPr/>
              </p14:nvContentPartPr>
              <p14:xfrm>
                <a:off x="3760400" y="3552646"/>
                <a:ext cx="75600" cy="10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B269EAD-149B-46A9-A237-BB4C0AE9C62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742760" y="3535006"/>
                  <a:ext cx="1112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672410B-388D-415E-9CBC-635D695C766F}"/>
                    </a:ext>
                  </a:extLst>
                </p14:cNvPr>
                <p14:cNvContentPartPr/>
                <p14:nvPr/>
              </p14:nvContentPartPr>
              <p14:xfrm>
                <a:off x="3379520" y="3567766"/>
                <a:ext cx="268920" cy="72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672410B-388D-415E-9CBC-635D695C766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361520" y="3549766"/>
                  <a:ext cx="3045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01A0F96-B4C0-4B30-82DD-BC8E7B163049}"/>
                    </a:ext>
                  </a:extLst>
                </p14:cNvPr>
                <p14:cNvContentPartPr/>
                <p14:nvPr/>
              </p14:nvContentPartPr>
              <p14:xfrm>
                <a:off x="3733400" y="3718606"/>
                <a:ext cx="65880" cy="39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01A0F96-B4C0-4B30-82DD-BC8E7B16304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715760" y="3700606"/>
                  <a:ext cx="101520" cy="7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5E8E09A-EDFA-4AF3-BB69-EB89B15F5382}"/>
                  </a:ext>
                </a:extLst>
              </p14:cNvPr>
              <p14:cNvContentPartPr/>
              <p14:nvPr/>
            </p14:nvContentPartPr>
            <p14:xfrm>
              <a:off x="7678280" y="4640926"/>
              <a:ext cx="55440" cy="475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5E8E09A-EDFA-4AF3-BB69-EB89B15F538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60280" y="4623286"/>
                <a:ext cx="91080" cy="8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4A2E403B-283B-4BEA-B32D-F93FC45A0874}"/>
              </a:ext>
            </a:extLst>
          </p:cNvPr>
          <p:cNvGrpSpPr/>
          <p:nvPr/>
        </p:nvGrpSpPr>
        <p:grpSpPr>
          <a:xfrm>
            <a:off x="7339160" y="4644886"/>
            <a:ext cx="51840" cy="77040"/>
            <a:chOff x="7339160" y="4644886"/>
            <a:chExt cx="51840" cy="7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B3527E4-4BBE-4BE7-98D5-780C1E1694EC}"/>
                    </a:ext>
                  </a:extLst>
                </p14:cNvPr>
                <p14:cNvContentPartPr/>
                <p14:nvPr/>
              </p14:nvContentPartPr>
              <p14:xfrm>
                <a:off x="7381280" y="4649206"/>
                <a:ext cx="9360" cy="17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B3527E4-4BBE-4BE7-98D5-780C1E1694E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363280" y="4631206"/>
                  <a:ext cx="45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BF3D83F-62C0-4D55-8B3A-3C47BC0F0568}"/>
                    </a:ext>
                  </a:extLst>
                </p14:cNvPr>
                <p14:cNvContentPartPr/>
                <p14:nvPr/>
              </p14:nvContentPartPr>
              <p14:xfrm>
                <a:off x="7339160" y="4644886"/>
                <a:ext cx="51840" cy="77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BF3D83F-62C0-4D55-8B3A-3C47BC0F056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321160" y="4627246"/>
                  <a:ext cx="87480" cy="11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02568F8-816A-49F7-A789-B81D2EC31278}"/>
                  </a:ext>
                </a:extLst>
              </p14:cNvPr>
              <p14:cNvContentPartPr/>
              <p14:nvPr/>
            </p14:nvContentPartPr>
            <p14:xfrm>
              <a:off x="7348520" y="4459486"/>
              <a:ext cx="368640" cy="918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02568F8-816A-49F7-A789-B81D2EC3127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330880" y="4441486"/>
                <a:ext cx="4042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EF24876-9184-4D24-839D-27F4AEE7C40B}"/>
                  </a:ext>
                </a:extLst>
              </p14:cNvPr>
              <p14:cNvContentPartPr/>
              <p14:nvPr/>
            </p14:nvContentPartPr>
            <p14:xfrm>
              <a:off x="4816640" y="4897966"/>
              <a:ext cx="131400" cy="2296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EF24876-9184-4D24-839D-27F4AEE7C40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798640" y="4880326"/>
                <a:ext cx="167040" cy="26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1A04D4BB-1699-452B-BD1F-5146C7AE0205}"/>
              </a:ext>
            </a:extLst>
          </p:cNvPr>
          <p:cNvGrpSpPr/>
          <p:nvPr/>
        </p:nvGrpSpPr>
        <p:grpSpPr>
          <a:xfrm>
            <a:off x="4717640" y="4438606"/>
            <a:ext cx="88200" cy="308160"/>
            <a:chOff x="4717640" y="4438606"/>
            <a:chExt cx="8820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B6A5C7D-9CEB-4F54-AB43-C8247618CD73}"/>
                    </a:ext>
                  </a:extLst>
                </p14:cNvPr>
                <p14:cNvContentPartPr/>
                <p14:nvPr/>
              </p14:nvContentPartPr>
              <p14:xfrm>
                <a:off x="4762280" y="4511326"/>
                <a:ext cx="9360" cy="235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B6A5C7D-9CEB-4F54-AB43-C8247618CD7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744640" y="4493686"/>
                  <a:ext cx="450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521F260-FC29-439A-9554-F4440D7AE537}"/>
                    </a:ext>
                  </a:extLst>
                </p14:cNvPr>
                <p14:cNvContentPartPr/>
                <p14:nvPr/>
              </p14:nvContentPartPr>
              <p14:xfrm>
                <a:off x="4717640" y="4438606"/>
                <a:ext cx="88200" cy="121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521F260-FC29-439A-9554-F4440D7AE53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99640" y="4420966"/>
                  <a:ext cx="123840" cy="15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047E53E-4B62-4E09-9A3C-B899642D8A5C}"/>
                  </a:ext>
                </a:extLst>
              </p14:cNvPr>
              <p14:cNvContentPartPr/>
              <p14:nvPr/>
            </p14:nvContentPartPr>
            <p14:xfrm>
              <a:off x="4645280" y="3855406"/>
              <a:ext cx="83520" cy="3247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047E53E-4B62-4E09-9A3C-B899642D8A5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627280" y="3837766"/>
                <a:ext cx="11916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D6E79BE-E39E-4823-82EE-C863E76B9B07}"/>
                  </a:ext>
                </a:extLst>
              </p14:cNvPr>
              <p14:cNvContentPartPr/>
              <p14:nvPr/>
            </p14:nvContentPartPr>
            <p14:xfrm>
              <a:off x="4200320" y="1718086"/>
              <a:ext cx="27000" cy="1357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D6E79BE-E39E-4823-82EE-C863E76B9B0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182680" y="1700446"/>
                <a:ext cx="626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F3CD1DE-BFC0-4D3F-8B3C-CEAAE18B3398}"/>
                  </a:ext>
                </a:extLst>
              </p14:cNvPr>
              <p14:cNvContentPartPr/>
              <p14:nvPr/>
            </p14:nvContentPartPr>
            <p14:xfrm>
              <a:off x="2883080" y="4789606"/>
              <a:ext cx="21600" cy="17460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F3CD1DE-BFC0-4D3F-8B3C-CEAAE18B339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865440" y="4771966"/>
                <a:ext cx="572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67DFFC4-D4F5-4CC6-AA2B-93A4FAC308C6}"/>
                  </a:ext>
                </a:extLst>
              </p14:cNvPr>
              <p14:cNvContentPartPr/>
              <p14:nvPr/>
            </p14:nvContentPartPr>
            <p14:xfrm>
              <a:off x="4200320" y="1760206"/>
              <a:ext cx="24120" cy="2124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67DFFC4-D4F5-4CC6-AA2B-93A4FAC308C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182680" y="1742206"/>
                <a:ext cx="597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81F1C3C-B3A0-4917-88DA-120A42076A61}"/>
                  </a:ext>
                </a:extLst>
              </p14:cNvPr>
              <p14:cNvContentPartPr/>
              <p14:nvPr/>
            </p14:nvContentPartPr>
            <p14:xfrm>
              <a:off x="6701960" y="4633366"/>
              <a:ext cx="32040" cy="1407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81F1C3C-B3A0-4917-88DA-120A42076A6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684320" y="4615726"/>
                <a:ext cx="676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E5FD435-E64B-4D2D-88F9-2C6A20DEE738}"/>
                  </a:ext>
                </a:extLst>
              </p14:cNvPr>
              <p14:cNvContentPartPr/>
              <p14:nvPr/>
            </p14:nvContentPartPr>
            <p14:xfrm>
              <a:off x="5954960" y="4496206"/>
              <a:ext cx="136080" cy="626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E5FD435-E64B-4D2D-88F9-2C6A20DEE73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937320" y="4478206"/>
                <a:ext cx="1717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8E6F8B6-8C98-41E4-9FB7-7632A759054B}"/>
                  </a:ext>
                </a:extLst>
              </p14:cNvPr>
              <p14:cNvContentPartPr/>
              <p14:nvPr/>
            </p14:nvContentPartPr>
            <p14:xfrm>
              <a:off x="7153760" y="4987246"/>
              <a:ext cx="52560" cy="489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8E6F8B6-8C98-41E4-9FB7-7632A759054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135760" y="4969606"/>
                <a:ext cx="882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32B7F02-55B3-4D96-820B-6F1CA33AE93E}"/>
                  </a:ext>
                </a:extLst>
              </p14:cNvPr>
              <p14:cNvContentPartPr/>
              <p14:nvPr/>
            </p14:nvContentPartPr>
            <p14:xfrm>
              <a:off x="6414320" y="3875206"/>
              <a:ext cx="36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32B7F02-55B3-4D96-820B-6F1CA33AE93E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396320" y="385756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8249926-8505-4C3A-BB8C-FD1B81D1BB3B}"/>
                  </a:ext>
                </a:extLst>
              </p14:cNvPr>
              <p14:cNvContentPartPr/>
              <p14:nvPr/>
            </p14:nvContentPartPr>
            <p14:xfrm>
              <a:off x="6761227" y="4699237"/>
              <a:ext cx="109080" cy="727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8249926-8505-4C3A-BB8C-FD1B81D1BB3B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743587" y="4681237"/>
                <a:ext cx="1447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D726D6D-CEA5-47C1-916F-EED09D3A0F72}"/>
                  </a:ext>
                </a:extLst>
              </p14:cNvPr>
              <p14:cNvContentPartPr/>
              <p14:nvPr/>
            </p14:nvContentPartPr>
            <p14:xfrm>
              <a:off x="6411307" y="3806797"/>
              <a:ext cx="30960" cy="2570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D726D6D-CEA5-47C1-916F-EED09D3A0F7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393307" y="3789157"/>
                <a:ext cx="66600" cy="29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2BFE640A-9D9A-4F97-AC35-F03EBD671540}"/>
              </a:ext>
            </a:extLst>
          </p:cNvPr>
          <p:cNvGrpSpPr/>
          <p:nvPr/>
        </p:nvGrpSpPr>
        <p:grpSpPr>
          <a:xfrm>
            <a:off x="6530467" y="3748477"/>
            <a:ext cx="277560" cy="223560"/>
            <a:chOff x="6530467" y="3748477"/>
            <a:chExt cx="277560" cy="22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52297AA-2095-4865-BA8B-EA54CA2052DD}"/>
                    </a:ext>
                  </a:extLst>
                </p14:cNvPr>
                <p14:cNvContentPartPr/>
                <p14:nvPr/>
              </p14:nvContentPartPr>
              <p14:xfrm>
                <a:off x="6530467" y="3748477"/>
                <a:ext cx="225000" cy="1483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52297AA-2095-4865-BA8B-EA54CA2052D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512467" y="3730477"/>
                  <a:ext cx="260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D2E5CD2-0F82-4E9E-BC33-DB2C68C74589}"/>
                    </a:ext>
                  </a:extLst>
                </p14:cNvPr>
                <p14:cNvContentPartPr/>
                <p14:nvPr/>
              </p14:nvContentPartPr>
              <p14:xfrm>
                <a:off x="6726307" y="3794557"/>
                <a:ext cx="81720" cy="177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D2E5CD2-0F82-4E9E-BC33-DB2C68C7458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708307" y="3776917"/>
                  <a:ext cx="11736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FC56088-4E98-4B4C-8AE6-C9B16A8D2B1C}"/>
              </a:ext>
            </a:extLst>
          </p:cNvPr>
          <p:cNvGrpSpPr/>
          <p:nvPr/>
        </p:nvGrpSpPr>
        <p:grpSpPr>
          <a:xfrm>
            <a:off x="6048427" y="3860437"/>
            <a:ext cx="239760" cy="226800"/>
            <a:chOff x="6048427" y="3860437"/>
            <a:chExt cx="239760" cy="22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AAB5BFD-A1A9-4F69-A44F-6B7D66A9BE56}"/>
                    </a:ext>
                  </a:extLst>
                </p14:cNvPr>
                <p14:cNvContentPartPr/>
                <p14:nvPr/>
              </p14:nvContentPartPr>
              <p14:xfrm>
                <a:off x="6229147" y="3979597"/>
                <a:ext cx="59040" cy="90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AAB5BFD-A1A9-4F69-A44F-6B7D66A9BE5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211147" y="3961957"/>
                  <a:ext cx="94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E322648-F1C1-47FD-9C38-8E4C200E38E4}"/>
                    </a:ext>
                  </a:extLst>
                </p14:cNvPr>
                <p14:cNvContentPartPr/>
                <p14:nvPr/>
              </p14:nvContentPartPr>
              <p14:xfrm>
                <a:off x="6090907" y="3860437"/>
                <a:ext cx="192240" cy="226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E322648-F1C1-47FD-9C38-8E4C200E38E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72907" y="3842797"/>
                  <a:ext cx="2278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BE32874-BA2A-40B6-8295-98910E626A55}"/>
                    </a:ext>
                  </a:extLst>
                </p14:cNvPr>
                <p14:cNvContentPartPr/>
                <p14:nvPr/>
              </p14:nvContentPartPr>
              <p14:xfrm>
                <a:off x="6048427" y="3898597"/>
                <a:ext cx="101520" cy="1742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BE32874-BA2A-40B6-8295-98910E626A5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30787" y="3880597"/>
                  <a:ext cx="13716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3B84EF2-6583-4D49-A692-40EBA912F652}"/>
              </a:ext>
            </a:extLst>
          </p:cNvPr>
          <p:cNvGrpSpPr/>
          <p:nvPr/>
        </p:nvGrpSpPr>
        <p:grpSpPr>
          <a:xfrm>
            <a:off x="5868427" y="4199197"/>
            <a:ext cx="280440" cy="334800"/>
            <a:chOff x="5868427" y="4199197"/>
            <a:chExt cx="280440" cy="33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78B7A1D-5B0B-4281-92CE-22309DC86224}"/>
                    </a:ext>
                  </a:extLst>
                </p14:cNvPr>
                <p14:cNvContentPartPr/>
                <p14:nvPr/>
              </p14:nvContentPartPr>
              <p14:xfrm>
                <a:off x="6135907" y="4270477"/>
                <a:ext cx="12960" cy="554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78B7A1D-5B0B-4281-92CE-22309DC8622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118267" y="4252837"/>
                  <a:ext cx="486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0893612-D927-41DA-B1B5-5E4D6D47CF64}"/>
                    </a:ext>
                  </a:extLst>
                </p14:cNvPr>
                <p14:cNvContentPartPr/>
                <p14:nvPr/>
              </p14:nvContentPartPr>
              <p14:xfrm>
                <a:off x="6101707" y="4443277"/>
                <a:ext cx="360" cy="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0893612-D927-41DA-B1B5-5E4D6D47CF6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084067" y="442563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D61B808-3E5E-4D3C-AF4B-2159FC8807B8}"/>
                    </a:ext>
                  </a:extLst>
                </p14:cNvPr>
                <p14:cNvContentPartPr/>
                <p14:nvPr/>
              </p14:nvContentPartPr>
              <p14:xfrm>
                <a:off x="5924947" y="4199197"/>
                <a:ext cx="90720" cy="235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D61B808-3E5E-4D3C-AF4B-2159FC8807B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06947" y="4181197"/>
                  <a:ext cx="1263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8FFB850-F96D-4EC6-A22F-28DD84BB96FB}"/>
                    </a:ext>
                  </a:extLst>
                </p14:cNvPr>
                <p14:cNvContentPartPr/>
                <p14:nvPr/>
              </p14:nvContentPartPr>
              <p14:xfrm>
                <a:off x="5868427" y="4292437"/>
                <a:ext cx="145440" cy="241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8FFB850-F96D-4EC6-A22F-28DD84BB96F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850427" y="4274437"/>
                  <a:ext cx="18108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7508A97-1C31-4D2E-9519-58500E9C7062}"/>
              </a:ext>
            </a:extLst>
          </p:cNvPr>
          <p:cNvGrpSpPr/>
          <p:nvPr/>
        </p:nvGrpSpPr>
        <p:grpSpPr>
          <a:xfrm>
            <a:off x="5549467" y="4843957"/>
            <a:ext cx="303840" cy="678600"/>
            <a:chOff x="5549467" y="4843957"/>
            <a:chExt cx="303840" cy="67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93D109D-B735-45D8-A289-2529592D2EB1}"/>
                    </a:ext>
                  </a:extLst>
                </p14:cNvPr>
                <p14:cNvContentPartPr/>
                <p14:nvPr/>
              </p14:nvContentPartPr>
              <p14:xfrm>
                <a:off x="5684107" y="4843957"/>
                <a:ext cx="169200" cy="4842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93D109D-B735-45D8-A289-2529592D2EB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66107" y="4825957"/>
                  <a:ext cx="2048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6FAE0D8-C38E-47F8-B81C-1673C5F93722}"/>
                    </a:ext>
                  </a:extLst>
                </p14:cNvPr>
                <p14:cNvContentPartPr/>
                <p14:nvPr/>
              </p14:nvContentPartPr>
              <p14:xfrm>
                <a:off x="5549467" y="5332477"/>
                <a:ext cx="146520" cy="1900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6FAE0D8-C38E-47F8-B81C-1673C5F9372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31827" y="5314837"/>
                  <a:ext cx="18216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ED78905-CC6C-4A47-BE57-1956A1614831}"/>
              </a:ext>
            </a:extLst>
          </p:cNvPr>
          <p:cNvGrpSpPr/>
          <p:nvPr/>
        </p:nvGrpSpPr>
        <p:grpSpPr>
          <a:xfrm>
            <a:off x="4791667" y="4920637"/>
            <a:ext cx="287280" cy="153360"/>
            <a:chOff x="4791667" y="4920637"/>
            <a:chExt cx="287280" cy="15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2A093E4-F78C-4BA5-8F59-8D6EC6D4A535}"/>
                    </a:ext>
                  </a:extLst>
                </p14:cNvPr>
                <p14:cNvContentPartPr/>
                <p14:nvPr/>
              </p14:nvContentPartPr>
              <p14:xfrm>
                <a:off x="4986427" y="5001637"/>
                <a:ext cx="24840" cy="12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2A093E4-F78C-4BA5-8F59-8D6EC6D4A53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68427" y="4983997"/>
                  <a:ext cx="604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7664BB9-5E09-44A7-B638-49607F6155F5}"/>
                    </a:ext>
                  </a:extLst>
                </p14:cNvPr>
                <p14:cNvContentPartPr/>
                <p14:nvPr/>
              </p14:nvContentPartPr>
              <p14:xfrm>
                <a:off x="4997227" y="5008477"/>
                <a:ext cx="81720" cy="655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7664BB9-5E09-44A7-B638-49607F6155F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979587" y="4990837"/>
                  <a:ext cx="1173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8F60A99-C4D9-47F6-87C0-3B02E42FA92E}"/>
                    </a:ext>
                  </a:extLst>
                </p14:cNvPr>
                <p14:cNvContentPartPr/>
                <p14:nvPr/>
              </p14:nvContentPartPr>
              <p14:xfrm>
                <a:off x="4791667" y="4920637"/>
                <a:ext cx="89640" cy="1422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8F60A99-C4D9-47F6-87C0-3B02E42FA92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73667" y="4902997"/>
                  <a:ext cx="125280" cy="17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F9E6D25-1FC9-4484-B94A-11CA3E5A648C}"/>
                  </a:ext>
                </a:extLst>
              </p14:cNvPr>
              <p14:cNvContentPartPr/>
              <p14:nvPr/>
            </p14:nvContentPartPr>
            <p14:xfrm>
              <a:off x="4202347" y="1642837"/>
              <a:ext cx="17640" cy="2577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F9E6D25-1FC9-4484-B94A-11CA3E5A648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184707" y="1624837"/>
                <a:ext cx="53280" cy="29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CC5A4AB-1691-46FA-AEE4-C42CECFE2C5F}"/>
              </a:ext>
            </a:extLst>
          </p:cNvPr>
          <p:cNvGrpSpPr/>
          <p:nvPr/>
        </p:nvGrpSpPr>
        <p:grpSpPr>
          <a:xfrm>
            <a:off x="6702187" y="4669357"/>
            <a:ext cx="138600" cy="158040"/>
            <a:chOff x="6702187" y="4669357"/>
            <a:chExt cx="138600" cy="15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BA5C101-BE1E-4660-8AF0-4F67B248C7DD}"/>
                    </a:ext>
                  </a:extLst>
                </p14:cNvPr>
                <p14:cNvContentPartPr/>
                <p14:nvPr/>
              </p14:nvContentPartPr>
              <p14:xfrm>
                <a:off x="6829987" y="4812997"/>
                <a:ext cx="360" cy="13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BA5C101-BE1E-4660-8AF0-4F67B248C7D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11987" y="4794997"/>
                  <a:ext cx="36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F1DF3A2-B0C5-475C-A73F-21D60DDEB2DC}"/>
                    </a:ext>
                  </a:extLst>
                </p14:cNvPr>
                <p14:cNvContentPartPr/>
                <p14:nvPr/>
              </p14:nvContentPartPr>
              <p14:xfrm>
                <a:off x="6702187" y="4690237"/>
                <a:ext cx="51480" cy="88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F1DF3A2-B0C5-475C-A73F-21D60DDEB2D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84187" y="4672597"/>
                  <a:ext cx="87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B3141DB-9B3B-452E-A380-6E95FFE30525}"/>
                    </a:ext>
                  </a:extLst>
                </p14:cNvPr>
                <p14:cNvContentPartPr/>
                <p14:nvPr/>
              </p14:nvContentPartPr>
              <p14:xfrm>
                <a:off x="6731707" y="4669357"/>
                <a:ext cx="109080" cy="158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B3141DB-9B3B-452E-A380-6E95FFE3052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13707" y="4651357"/>
                  <a:ext cx="144720" cy="19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89DB9C6-95DE-4E08-B2B3-A6014A37A8F5}"/>
                  </a:ext>
                </a:extLst>
              </p14:cNvPr>
              <p14:cNvContentPartPr/>
              <p14:nvPr/>
            </p14:nvContentPartPr>
            <p14:xfrm>
              <a:off x="5941867" y="5122237"/>
              <a:ext cx="360" cy="3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89DB9C6-95DE-4E08-B2B3-A6014A37A8F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924227" y="5104597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82D7572-C4D1-4A61-BEAA-CE89F0455F88}"/>
              </a:ext>
            </a:extLst>
          </p:cNvPr>
          <p:cNvGrpSpPr/>
          <p:nvPr/>
        </p:nvGrpSpPr>
        <p:grpSpPr>
          <a:xfrm>
            <a:off x="3776600" y="2023366"/>
            <a:ext cx="198587" cy="196560"/>
            <a:chOff x="3776600" y="2023366"/>
            <a:chExt cx="198587" cy="19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B77407D-4A63-4E78-8F3A-9676003EE5CE}"/>
                    </a:ext>
                  </a:extLst>
                </p14:cNvPr>
                <p14:cNvContentPartPr/>
                <p14:nvPr/>
              </p14:nvContentPartPr>
              <p14:xfrm>
                <a:off x="3776600" y="2041366"/>
                <a:ext cx="87840" cy="73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B77407D-4A63-4E78-8F3A-9676003EE5C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758960" y="2023726"/>
                  <a:ext cx="123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E1FFF6F-B63B-4DA0-B698-3A9B22A679B3}"/>
                    </a:ext>
                  </a:extLst>
                </p14:cNvPr>
                <p14:cNvContentPartPr/>
                <p14:nvPr/>
              </p14:nvContentPartPr>
              <p14:xfrm>
                <a:off x="3797120" y="2023366"/>
                <a:ext cx="57960" cy="196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E1FFF6F-B63B-4DA0-B698-3A9B22A679B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779480" y="2005366"/>
                  <a:ext cx="936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00AFEC3-6989-4219-899F-EC43A3F5C5B1}"/>
                    </a:ext>
                  </a:extLst>
                </p14:cNvPr>
                <p14:cNvContentPartPr/>
                <p14:nvPr/>
              </p14:nvContentPartPr>
              <p14:xfrm>
                <a:off x="3874387" y="2075557"/>
                <a:ext cx="100800" cy="586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00AFEC3-6989-4219-899F-EC43A3F5C5B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856747" y="2057557"/>
                  <a:ext cx="136440" cy="9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BB61869-E3AD-46A8-B9A5-2CD098CF9D3B}"/>
                  </a:ext>
                </a:extLst>
              </p14:cNvPr>
              <p14:cNvContentPartPr/>
              <p14:nvPr/>
            </p14:nvContentPartPr>
            <p14:xfrm>
              <a:off x="3765667" y="2545717"/>
              <a:ext cx="139320" cy="3204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BB61869-E3AD-46A8-B9A5-2CD098CF9D3B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748027" y="2527717"/>
                <a:ext cx="174960" cy="6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24B85FA-C61C-493C-9B42-20B223626588}"/>
              </a:ext>
            </a:extLst>
          </p:cNvPr>
          <p:cNvGrpSpPr/>
          <p:nvPr/>
        </p:nvGrpSpPr>
        <p:grpSpPr>
          <a:xfrm>
            <a:off x="3658880" y="2782246"/>
            <a:ext cx="209027" cy="304200"/>
            <a:chOff x="3658880" y="2782246"/>
            <a:chExt cx="209027" cy="30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8B3784-3B32-4492-93B8-50BCDCDDA9A4}"/>
                    </a:ext>
                  </a:extLst>
                </p14:cNvPr>
                <p14:cNvContentPartPr/>
                <p14:nvPr/>
              </p14:nvContentPartPr>
              <p14:xfrm>
                <a:off x="3685520" y="2880526"/>
                <a:ext cx="52560" cy="205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8B3784-3B32-4492-93B8-50BCDCDDA9A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667520" y="2862526"/>
                  <a:ext cx="88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BE76B3C-E36A-44E3-BF94-1074EB5BB1AB}"/>
                    </a:ext>
                  </a:extLst>
                </p14:cNvPr>
                <p14:cNvContentPartPr/>
                <p14:nvPr/>
              </p14:nvContentPartPr>
              <p14:xfrm>
                <a:off x="3658880" y="2782246"/>
                <a:ext cx="92880" cy="92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BE76B3C-E36A-44E3-BF94-1074EB5BB1A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40880" y="2764606"/>
                  <a:ext cx="128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E8B4342-19E1-4863-A283-DA472C51E802}"/>
                    </a:ext>
                  </a:extLst>
                </p14:cNvPr>
                <p14:cNvContentPartPr/>
                <p14:nvPr/>
              </p14:nvContentPartPr>
              <p14:xfrm>
                <a:off x="3778267" y="2791597"/>
                <a:ext cx="89640" cy="133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E8B4342-19E1-4863-A283-DA472C51E80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760627" y="2773957"/>
                  <a:ext cx="125280" cy="16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839FC6D-D689-4CC8-AA5E-698EC9DB2DBF}"/>
                  </a:ext>
                </a:extLst>
              </p14:cNvPr>
              <p14:cNvContentPartPr/>
              <p14:nvPr/>
            </p14:nvContentPartPr>
            <p14:xfrm>
              <a:off x="2279587" y="4477477"/>
              <a:ext cx="401760" cy="30492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839FC6D-D689-4CC8-AA5E-698EC9DB2DBF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261587" y="4459837"/>
                <a:ext cx="43740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02025AE8-D348-4F81-B0A7-1EBEA228566A}"/>
                  </a:ext>
                </a:extLst>
              </p14:cNvPr>
              <p14:cNvContentPartPr/>
              <p14:nvPr/>
            </p14:nvContentPartPr>
            <p14:xfrm>
              <a:off x="4466947" y="2849557"/>
              <a:ext cx="56160" cy="9288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02025AE8-D348-4F81-B0A7-1EBEA228566A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448947" y="2831557"/>
                <a:ext cx="91800" cy="12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E818E60-174C-46FC-B99E-F25E0E4D8A39}"/>
              </a:ext>
            </a:extLst>
          </p:cNvPr>
          <p:cNvGrpSpPr/>
          <p:nvPr/>
        </p:nvGrpSpPr>
        <p:grpSpPr>
          <a:xfrm>
            <a:off x="4147627" y="1801597"/>
            <a:ext cx="449640" cy="924840"/>
            <a:chOff x="4147627" y="1801597"/>
            <a:chExt cx="449640" cy="92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820409C-AF35-4789-B724-F45F65CA587E}"/>
                    </a:ext>
                  </a:extLst>
                </p14:cNvPr>
                <p14:cNvContentPartPr/>
                <p14:nvPr/>
              </p14:nvContentPartPr>
              <p14:xfrm>
                <a:off x="4299907" y="2156557"/>
                <a:ext cx="96840" cy="424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820409C-AF35-4789-B724-F45F65CA587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281907" y="2138917"/>
                  <a:ext cx="1324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64683D6-FBD9-4AD9-905A-E16B4AC9FDFD}"/>
                    </a:ext>
                  </a:extLst>
                </p14:cNvPr>
                <p14:cNvContentPartPr/>
                <p14:nvPr/>
              </p14:nvContentPartPr>
              <p14:xfrm>
                <a:off x="4377307" y="2441677"/>
                <a:ext cx="95040" cy="183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64683D6-FBD9-4AD9-905A-E16B4AC9FDF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359667" y="2424037"/>
                  <a:ext cx="130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526F3F0-B4F7-49EA-B3C8-401F3168B70C}"/>
                    </a:ext>
                  </a:extLst>
                </p14:cNvPr>
                <p14:cNvContentPartPr/>
                <p14:nvPr/>
              </p14:nvContentPartPr>
              <p14:xfrm>
                <a:off x="4549747" y="2548237"/>
                <a:ext cx="19080" cy="1782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526F3F0-B4F7-49EA-B3C8-401F3168B70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532107" y="2530237"/>
                  <a:ext cx="547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33582D2-B644-47AD-965F-970AB8BF9345}"/>
                    </a:ext>
                  </a:extLst>
                </p14:cNvPr>
                <p14:cNvContentPartPr/>
                <p14:nvPr/>
              </p14:nvContentPartPr>
              <p14:xfrm>
                <a:off x="4377667" y="1838317"/>
                <a:ext cx="219600" cy="7099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33582D2-B644-47AD-965F-970AB8BF934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359667" y="1820677"/>
                  <a:ext cx="255240" cy="74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6CDF48D-3A1A-42CD-99F2-3D60C163DCFE}"/>
                    </a:ext>
                  </a:extLst>
                </p14:cNvPr>
                <p14:cNvContentPartPr/>
                <p14:nvPr/>
              </p14:nvContentPartPr>
              <p14:xfrm>
                <a:off x="4410787" y="1974757"/>
                <a:ext cx="39240" cy="1846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6CDF48D-3A1A-42CD-99F2-3D60C163DCF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393147" y="1957117"/>
                  <a:ext cx="74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75575AF-4A85-4FF4-B393-486ED4C43F5A}"/>
                    </a:ext>
                  </a:extLst>
                </p14:cNvPr>
                <p14:cNvContentPartPr/>
                <p14:nvPr/>
              </p14:nvContentPartPr>
              <p14:xfrm>
                <a:off x="4405747" y="2010397"/>
                <a:ext cx="66960" cy="615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75575AF-4A85-4FF4-B393-486ED4C43F5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388107" y="1992397"/>
                  <a:ext cx="1026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AD4216C-AAA8-4FBC-B15E-FACAF7F57168}"/>
                    </a:ext>
                  </a:extLst>
                </p14:cNvPr>
                <p14:cNvContentPartPr/>
                <p14:nvPr/>
              </p14:nvContentPartPr>
              <p14:xfrm>
                <a:off x="4392787" y="1860277"/>
                <a:ext cx="65160" cy="435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AD4216C-AAA8-4FBC-B15E-FACAF7F5716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374787" y="1842637"/>
                  <a:ext cx="1008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19F1498-EA0F-402E-901A-D4D6E4797006}"/>
                    </a:ext>
                  </a:extLst>
                </p14:cNvPr>
                <p14:cNvContentPartPr/>
                <p14:nvPr/>
              </p14:nvContentPartPr>
              <p14:xfrm>
                <a:off x="4147627" y="1801597"/>
                <a:ext cx="85680" cy="1382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19F1498-EA0F-402E-901A-D4D6E479700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129987" y="1783597"/>
                  <a:ext cx="121320" cy="17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12794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FFE24C-38B8-4964-A381-6CFF4DDD30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To overcome plateaux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ED4D0-023F-4AA9-8B46-67B42247C5B9}"/>
              </a:ext>
            </a:extLst>
          </p:cNvPr>
          <p:cNvSpPr txBox="1"/>
          <p:nvPr/>
        </p:nvSpPr>
        <p:spPr>
          <a:xfrm>
            <a:off x="1071769" y="1769165"/>
            <a:ext cx="10048462" cy="21369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Allow 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sideways moves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endParaRPr lang="en-US" sz="2400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400" i="1">
                <a:latin typeface="Roboto" panose="02000000000000000000" pitchFamily="2" charset="0"/>
                <a:ea typeface="Roboto" panose="02000000000000000000" pitchFamily="2" charset="0"/>
              </a:rPr>
              <a:t>Note: </a:t>
            </a:r>
            <a:endParaRPr lang="en-US" sz="24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E26FF23-22C5-4B35-88A9-2A445FFB6369}"/>
                  </a:ext>
                </a:extLst>
              </p14:cNvPr>
              <p14:cNvContentPartPr/>
              <p14:nvPr/>
            </p14:nvContentPartPr>
            <p14:xfrm>
              <a:off x="2035280" y="2153571"/>
              <a:ext cx="1231560" cy="36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E26FF23-22C5-4B35-88A9-2A445FFB63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17640" y="2135571"/>
                <a:ext cx="126720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C8FE1B45-E6AA-429C-9CEA-F1157C2BE8F3}"/>
              </a:ext>
            </a:extLst>
          </p:cNvPr>
          <p:cNvGrpSpPr/>
          <p:nvPr/>
        </p:nvGrpSpPr>
        <p:grpSpPr>
          <a:xfrm>
            <a:off x="3355400" y="2185251"/>
            <a:ext cx="1104840" cy="989280"/>
            <a:chOff x="3355400" y="2185251"/>
            <a:chExt cx="1104840" cy="98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7A9765E-0121-43F8-8D3B-F7898F14D74F}"/>
                    </a:ext>
                  </a:extLst>
                </p14:cNvPr>
                <p14:cNvContentPartPr/>
                <p14:nvPr/>
              </p14:nvContentPartPr>
              <p14:xfrm>
                <a:off x="3800720" y="2243211"/>
                <a:ext cx="183600" cy="83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7A9765E-0121-43F8-8D3B-F7898F14D7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83080" y="2225211"/>
                  <a:ext cx="2192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57B3222-0394-4DE4-BB2C-FF9437596F63}"/>
                    </a:ext>
                  </a:extLst>
                </p14:cNvPr>
                <p14:cNvContentPartPr/>
                <p14:nvPr/>
              </p14:nvContentPartPr>
              <p14:xfrm>
                <a:off x="3694520" y="2247891"/>
                <a:ext cx="67320" cy="312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57B3222-0394-4DE4-BB2C-FF9437596F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76520" y="2230251"/>
                  <a:ext cx="1029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C02FAEE-9387-4CEC-9213-BEAA1F366834}"/>
                    </a:ext>
                  </a:extLst>
                </p14:cNvPr>
                <p14:cNvContentPartPr/>
                <p14:nvPr/>
              </p14:nvContentPartPr>
              <p14:xfrm>
                <a:off x="3631160" y="2185251"/>
                <a:ext cx="216720" cy="170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C02FAEE-9387-4CEC-9213-BEAA1F36683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13520" y="2167611"/>
                  <a:ext cx="252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1F30D7F-982E-4E0A-BF6C-E4DC1D205FEB}"/>
                    </a:ext>
                  </a:extLst>
                </p14:cNvPr>
                <p14:cNvContentPartPr/>
                <p14:nvPr/>
              </p14:nvContentPartPr>
              <p14:xfrm>
                <a:off x="3355400" y="2623011"/>
                <a:ext cx="333000" cy="429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1F30D7F-982E-4E0A-BF6C-E4DC1D205FE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37400" y="2605011"/>
                  <a:ext cx="36864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4BAA3EF-2012-437C-BA42-88ED3510444B}"/>
                    </a:ext>
                  </a:extLst>
                </p14:cNvPr>
                <p14:cNvContentPartPr/>
                <p14:nvPr/>
              </p14:nvContentPartPr>
              <p14:xfrm>
                <a:off x="3680840" y="2797611"/>
                <a:ext cx="15120" cy="5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4BAA3EF-2012-437C-BA42-88ED3510444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62840" y="2779611"/>
                  <a:ext cx="507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1A177AB-1BD7-439A-9487-6A7DB9204F5B}"/>
                    </a:ext>
                  </a:extLst>
                </p14:cNvPr>
                <p14:cNvContentPartPr/>
                <p14:nvPr/>
              </p14:nvContentPartPr>
              <p14:xfrm>
                <a:off x="3768680" y="2910291"/>
                <a:ext cx="457920" cy="158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1A177AB-1BD7-439A-9487-6A7DB9204F5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51040" y="2892651"/>
                  <a:ext cx="493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31E40D-3EAE-43F8-9D14-A152A2780739}"/>
                    </a:ext>
                  </a:extLst>
                </p14:cNvPr>
                <p14:cNvContentPartPr/>
                <p14:nvPr/>
              </p14:nvContentPartPr>
              <p14:xfrm>
                <a:off x="4124360" y="2957451"/>
                <a:ext cx="7560" cy="54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31E40D-3EAE-43F8-9D14-A152A278073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06720" y="2939811"/>
                  <a:ext cx="432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593A9A0-DD65-4DFC-8D56-B46F761C396D}"/>
                    </a:ext>
                  </a:extLst>
                </p14:cNvPr>
                <p14:cNvContentPartPr/>
                <p14:nvPr/>
              </p14:nvContentPartPr>
              <p14:xfrm>
                <a:off x="4159280" y="2735691"/>
                <a:ext cx="41760" cy="391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593A9A0-DD65-4DFC-8D56-B46F761C39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41280" y="2717691"/>
                  <a:ext cx="774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45AE06B-2CEB-42D8-A341-DDE85D2B1DB8}"/>
                    </a:ext>
                  </a:extLst>
                </p14:cNvPr>
                <p14:cNvContentPartPr/>
                <p14:nvPr/>
              </p14:nvContentPartPr>
              <p14:xfrm>
                <a:off x="4259360" y="2781051"/>
                <a:ext cx="200880" cy="393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45AE06B-2CEB-42D8-A341-DDE85D2B1DB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41360" y="2763051"/>
                  <a:ext cx="236520" cy="42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6838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3C4B86-99CF-42D1-B63B-115E6D853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313" y="2318771"/>
            <a:ext cx="11025808" cy="2836688"/>
          </a:xfrm>
          <a:prstGeom prst="rect">
            <a:avLst/>
          </a:prstGeom>
        </p:spPr>
      </p:pic>
      <p:sp>
        <p:nvSpPr>
          <p:cNvPr id="162" name="Text Placeholder 1">
            <a:extLst>
              <a:ext uri="{FF2B5EF4-FFF2-40B4-BE49-F238E27FC236}">
                <a16:creationId xmlns:a16="http://schemas.microsoft.com/office/drawing/2014/main" id="{3935B150-17F7-4DF5-9B2D-0ED95F6E91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539" y="166342"/>
            <a:ext cx="11628784" cy="549275"/>
          </a:xfrm>
        </p:spPr>
        <p:txBody>
          <a:bodyPr/>
          <a:lstStyle/>
          <a:p>
            <a:r>
              <a:rPr lang="en-US" sz="2800"/>
              <a:t>Sideways moves in hill-climbing algorithm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53CFA98-FCDB-497D-B0B9-6E96750F8B8F}"/>
                  </a:ext>
                </a:extLst>
              </p14:cNvPr>
              <p14:cNvContentPartPr/>
              <p14:nvPr/>
            </p14:nvContentPartPr>
            <p14:xfrm>
              <a:off x="4221560" y="4592211"/>
              <a:ext cx="138600" cy="86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53CFA98-FCDB-497D-B0B9-6E96750F8B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03920" y="4574571"/>
                <a:ext cx="174240" cy="12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95293CC-864D-4176-B763-7D1897553880}"/>
              </a:ext>
            </a:extLst>
          </p:cNvPr>
          <p:cNvGrpSpPr/>
          <p:nvPr/>
        </p:nvGrpSpPr>
        <p:grpSpPr>
          <a:xfrm>
            <a:off x="3508760" y="965571"/>
            <a:ext cx="1730880" cy="675720"/>
            <a:chOff x="3508760" y="965571"/>
            <a:chExt cx="1730880" cy="67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CD97DB6-CF03-46D3-B029-9B62B7B63A3E}"/>
                    </a:ext>
                  </a:extLst>
                </p14:cNvPr>
                <p14:cNvContentPartPr/>
                <p14:nvPr/>
              </p14:nvContentPartPr>
              <p14:xfrm>
                <a:off x="3508760" y="965571"/>
                <a:ext cx="249120" cy="546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CD97DB6-CF03-46D3-B029-9B62B7B63A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91120" y="947931"/>
                  <a:ext cx="28476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655A6BE-F0B7-45CC-9860-EB731E2F6A47}"/>
                    </a:ext>
                  </a:extLst>
                </p14:cNvPr>
                <p14:cNvContentPartPr/>
                <p14:nvPr/>
              </p14:nvContentPartPr>
              <p14:xfrm>
                <a:off x="3810080" y="1359411"/>
                <a:ext cx="165240" cy="9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655A6BE-F0B7-45CC-9860-EB731E2F6A4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92080" y="1341771"/>
                  <a:ext cx="2008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D74F5C9-193A-4CC5-984F-E37AEA4D5D49}"/>
                    </a:ext>
                  </a:extLst>
                </p14:cNvPr>
                <p14:cNvContentPartPr/>
                <p14:nvPr/>
              </p14:nvContentPartPr>
              <p14:xfrm>
                <a:off x="4167560" y="1247451"/>
                <a:ext cx="137880" cy="393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D74F5C9-193A-4CC5-984F-E37AEA4D5D4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49560" y="1229451"/>
                  <a:ext cx="17352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DC5FC19-4A60-4249-B748-2498D048CD59}"/>
                    </a:ext>
                  </a:extLst>
                </p14:cNvPr>
                <p14:cNvContentPartPr/>
                <p14:nvPr/>
              </p14:nvContentPartPr>
              <p14:xfrm>
                <a:off x="4375640" y="1235931"/>
                <a:ext cx="234000" cy="135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DC5FC19-4A60-4249-B748-2498D048CD5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57640" y="1217931"/>
                  <a:ext cx="269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68B3475-3E8F-4962-8422-C50414D42937}"/>
                    </a:ext>
                  </a:extLst>
                </p14:cNvPr>
                <p14:cNvContentPartPr/>
                <p14:nvPr/>
              </p14:nvContentPartPr>
              <p14:xfrm>
                <a:off x="4656080" y="1201731"/>
                <a:ext cx="132480" cy="160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68B3475-3E8F-4962-8422-C50414D4293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38080" y="1183731"/>
                  <a:ext cx="1681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6E9E017-4512-43C5-8D43-84702008A1F7}"/>
                    </a:ext>
                  </a:extLst>
                </p14:cNvPr>
                <p14:cNvContentPartPr/>
                <p14:nvPr/>
              </p14:nvContentPartPr>
              <p14:xfrm>
                <a:off x="4840400" y="1164651"/>
                <a:ext cx="399240" cy="223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6E9E017-4512-43C5-8D43-84702008A1F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22400" y="1147011"/>
                  <a:ext cx="434880" cy="25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3248EB-4B67-4FC8-A561-2FBBC3DFDEE3}"/>
              </a:ext>
            </a:extLst>
          </p:cNvPr>
          <p:cNvGrpSpPr/>
          <p:nvPr/>
        </p:nvGrpSpPr>
        <p:grpSpPr>
          <a:xfrm>
            <a:off x="5451680" y="1320891"/>
            <a:ext cx="21600" cy="105120"/>
            <a:chOff x="5451680" y="1320891"/>
            <a:chExt cx="21600" cy="10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D8345A4-A7D8-4C46-BB46-650A542DC23A}"/>
                    </a:ext>
                  </a:extLst>
                </p14:cNvPr>
                <p14:cNvContentPartPr/>
                <p14:nvPr/>
              </p14:nvContentPartPr>
              <p14:xfrm>
                <a:off x="5461760" y="1320891"/>
                <a:ext cx="11520" cy="9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D8345A4-A7D8-4C46-BB46-650A542DC23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44120" y="1302891"/>
                  <a:ext cx="471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2159F4F-E0E4-4E18-8699-086F0AC81DEF}"/>
                    </a:ext>
                  </a:extLst>
                </p14:cNvPr>
                <p14:cNvContentPartPr/>
                <p14:nvPr/>
              </p14:nvContentPartPr>
              <p14:xfrm>
                <a:off x="5451680" y="1425651"/>
                <a:ext cx="3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2159F4F-E0E4-4E18-8699-086F0AC81DE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34040" y="14076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154A5E1-9BB7-47DE-9115-FFF71402D738}"/>
                  </a:ext>
                </a:extLst>
              </p14:cNvPr>
              <p14:cNvContentPartPr/>
              <p14:nvPr/>
            </p14:nvContentPartPr>
            <p14:xfrm>
              <a:off x="531200" y="568131"/>
              <a:ext cx="2324880" cy="117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154A5E1-9BB7-47DE-9115-FFF71402D73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3560" y="550491"/>
                <a:ext cx="2360520" cy="15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60A048DE-BD16-40A7-B43F-AEBAD8872286}"/>
              </a:ext>
            </a:extLst>
          </p:cNvPr>
          <p:cNvGrpSpPr/>
          <p:nvPr/>
        </p:nvGrpSpPr>
        <p:grpSpPr>
          <a:xfrm>
            <a:off x="6560480" y="1757931"/>
            <a:ext cx="873360" cy="463320"/>
            <a:chOff x="6560480" y="1757931"/>
            <a:chExt cx="873360" cy="46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D5212AF-4316-4275-96C9-C075D931A91D}"/>
                    </a:ext>
                  </a:extLst>
                </p14:cNvPr>
                <p14:cNvContentPartPr/>
                <p14:nvPr/>
              </p14:nvContentPartPr>
              <p14:xfrm>
                <a:off x="6560480" y="1757931"/>
                <a:ext cx="183240" cy="335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D5212AF-4316-4275-96C9-C075D931A91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42840" y="1740291"/>
                  <a:ext cx="2188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D08929A-8B82-4135-B472-670F2A40D217}"/>
                    </a:ext>
                  </a:extLst>
                </p14:cNvPr>
                <p14:cNvContentPartPr/>
                <p14:nvPr/>
              </p14:nvContentPartPr>
              <p14:xfrm>
                <a:off x="7232600" y="1891491"/>
                <a:ext cx="201240" cy="320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D08929A-8B82-4135-B472-670F2A40D2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14960" y="1873851"/>
                  <a:ext cx="2368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21C6BA4-F09B-4D01-90C1-9C938FF5D884}"/>
                    </a:ext>
                  </a:extLst>
                </p14:cNvPr>
                <p14:cNvContentPartPr/>
                <p14:nvPr/>
              </p14:nvContentPartPr>
              <p14:xfrm>
                <a:off x="6905000" y="1869531"/>
                <a:ext cx="173160" cy="232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21C6BA4-F09B-4D01-90C1-9C938FF5D8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87360" y="1851531"/>
                  <a:ext cx="2088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7941C2C-54AD-449F-A21D-CA7EA4B7D0B5}"/>
                    </a:ext>
                  </a:extLst>
                </p14:cNvPr>
                <p14:cNvContentPartPr/>
                <p14:nvPr/>
              </p14:nvContentPartPr>
              <p14:xfrm>
                <a:off x="7029200" y="1975731"/>
                <a:ext cx="48960" cy="245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7941C2C-54AD-449F-A21D-CA7EA4B7D0B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11560" y="1958091"/>
                  <a:ext cx="846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1CF4090-9B4A-4F19-8DED-58FD72AC2094}"/>
                    </a:ext>
                  </a:extLst>
                </p14:cNvPr>
                <p14:cNvContentPartPr/>
                <p14:nvPr/>
              </p14:nvContentPartPr>
              <p14:xfrm>
                <a:off x="7234400" y="1804011"/>
                <a:ext cx="80280" cy="106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1CF4090-9B4A-4F19-8DED-58FD72AC209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16760" y="1786371"/>
                  <a:ext cx="1159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3BD883F-C750-4036-9701-6ABC585F5190}"/>
                    </a:ext>
                  </a:extLst>
                </p14:cNvPr>
                <p14:cNvContentPartPr/>
                <p14:nvPr/>
              </p14:nvContentPartPr>
              <p14:xfrm>
                <a:off x="7350680" y="2059971"/>
                <a:ext cx="63360" cy="130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3BD883F-C750-4036-9701-6ABC585F519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32680" y="2042331"/>
                  <a:ext cx="9900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459DF0-FA44-48CD-80DE-9E91B1D29A34}"/>
              </a:ext>
            </a:extLst>
          </p:cNvPr>
          <p:cNvGrpSpPr/>
          <p:nvPr/>
        </p:nvGrpSpPr>
        <p:grpSpPr>
          <a:xfrm>
            <a:off x="9336440" y="948651"/>
            <a:ext cx="2445840" cy="1258560"/>
            <a:chOff x="9336440" y="948651"/>
            <a:chExt cx="2445840" cy="125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F359BBE-9BBB-4D4E-8CF0-A3F8D071EB02}"/>
                    </a:ext>
                  </a:extLst>
                </p14:cNvPr>
                <p14:cNvContentPartPr/>
                <p14:nvPr/>
              </p14:nvContentPartPr>
              <p14:xfrm>
                <a:off x="9336440" y="1945131"/>
                <a:ext cx="585000" cy="43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F359BBE-9BBB-4D4E-8CF0-A3F8D071EB0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318440" y="1927491"/>
                  <a:ext cx="620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2FB1430-438E-41DB-904D-E0B68B5F7FCE}"/>
                    </a:ext>
                  </a:extLst>
                </p14:cNvPr>
                <p14:cNvContentPartPr/>
                <p14:nvPr/>
              </p14:nvContentPartPr>
              <p14:xfrm>
                <a:off x="10170920" y="1423851"/>
                <a:ext cx="322920" cy="54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2FB1430-438E-41DB-904D-E0B68B5F7FC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152920" y="1406211"/>
                  <a:ext cx="358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F5C3200-9374-45BD-B837-85ED2F221813}"/>
                    </a:ext>
                  </a:extLst>
                </p14:cNvPr>
                <p14:cNvContentPartPr/>
                <p14:nvPr/>
              </p14:nvContentPartPr>
              <p14:xfrm>
                <a:off x="10890200" y="966291"/>
                <a:ext cx="302760" cy="31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F5C3200-9374-45BD-B837-85ED2F22181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872200" y="948651"/>
                  <a:ext cx="338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5C000B9-988C-4529-AF5B-426211019668}"/>
                    </a:ext>
                  </a:extLst>
                </p14:cNvPr>
                <p14:cNvContentPartPr/>
                <p14:nvPr/>
              </p14:nvContentPartPr>
              <p14:xfrm>
                <a:off x="11084240" y="1840011"/>
                <a:ext cx="210240" cy="6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5C000B9-988C-4529-AF5B-42621101966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066600" y="1822011"/>
                  <a:ext cx="245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4DCFF75-91F2-4063-A912-E40C58F8C45A}"/>
                    </a:ext>
                  </a:extLst>
                </p14:cNvPr>
                <p14:cNvContentPartPr/>
                <p14:nvPr/>
              </p14:nvContentPartPr>
              <p14:xfrm>
                <a:off x="11419760" y="2187771"/>
                <a:ext cx="312480" cy="19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4DCFF75-91F2-4063-A912-E40C58F8C45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401760" y="2170131"/>
                  <a:ext cx="3481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4E0B8EC-25F9-4FD2-AE3C-D3F8E1649E1D}"/>
                    </a:ext>
                  </a:extLst>
                </p14:cNvPr>
                <p14:cNvContentPartPr/>
                <p14:nvPr/>
              </p14:nvContentPartPr>
              <p14:xfrm>
                <a:off x="9888320" y="1858011"/>
                <a:ext cx="22320" cy="27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4E0B8EC-25F9-4FD2-AE3C-D3F8E1649E1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70320" y="1840011"/>
                  <a:ext cx="57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BC4902D-BD28-454D-98D5-89AFB7377785}"/>
                    </a:ext>
                  </a:extLst>
                </p14:cNvPr>
                <p14:cNvContentPartPr/>
                <p14:nvPr/>
              </p14:nvContentPartPr>
              <p14:xfrm>
                <a:off x="9947720" y="1455171"/>
                <a:ext cx="255960" cy="308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BC4902D-BD28-454D-98D5-89AFB737778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930080" y="1437531"/>
                  <a:ext cx="2916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461DCAD-44EA-4C28-A09E-5B325C013C07}"/>
                    </a:ext>
                  </a:extLst>
                </p14:cNvPr>
                <p14:cNvContentPartPr/>
                <p14:nvPr/>
              </p14:nvContentPartPr>
              <p14:xfrm>
                <a:off x="10399520" y="992571"/>
                <a:ext cx="611640" cy="436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461DCAD-44EA-4C28-A09E-5B325C013C0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381880" y="974571"/>
                  <a:ext cx="64728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718434F-219C-49EE-9015-320A77753B03}"/>
                    </a:ext>
                  </a:extLst>
                </p14:cNvPr>
                <p14:cNvContentPartPr/>
                <p14:nvPr/>
              </p14:nvContentPartPr>
              <p14:xfrm>
                <a:off x="11144000" y="948651"/>
                <a:ext cx="638280" cy="1239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718434F-219C-49EE-9015-320A77753B0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126000" y="931011"/>
                  <a:ext cx="673920" cy="127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36713B-1EC3-49FB-9A54-A5E9062B381C}"/>
              </a:ext>
            </a:extLst>
          </p:cNvPr>
          <p:cNvGrpSpPr/>
          <p:nvPr/>
        </p:nvGrpSpPr>
        <p:grpSpPr>
          <a:xfrm>
            <a:off x="6493880" y="375891"/>
            <a:ext cx="1454040" cy="1258560"/>
            <a:chOff x="6493880" y="375891"/>
            <a:chExt cx="1454040" cy="125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4462CE1-C8D8-42F7-B1C0-B06773987768}"/>
                    </a:ext>
                  </a:extLst>
                </p14:cNvPr>
                <p14:cNvContentPartPr/>
                <p14:nvPr/>
              </p14:nvContentPartPr>
              <p14:xfrm>
                <a:off x="6663440" y="1089771"/>
                <a:ext cx="360" cy="47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4462CE1-C8D8-42F7-B1C0-B0677398776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45800" y="1072131"/>
                  <a:ext cx="36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BDFBA90-9E82-49F3-AFC3-BA0C09B1DFE2}"/>
                    </a:ext>
                  </a:extLst>
                </p14:cNvPr>
                <p14:cNvContentPartPr/>
                <p14:nvPr/>
              </p14:nvContentPartPr>
              <p14:xfrm>
                <a:off x="6610160" y="964491"/>
                <a:ext cx="182520" cy="399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BDFBA90-9E82-49F3-AFC3-BA0C09B1DFE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92520" y="946851"/>
                  <a:ext cx="2181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61EFE24-C524-418C-8BBE-B686A2A51445}"/>
                    </a:ext>
                  </a:extLst>
                </p14:cNvPr>
                <p14:cNvContentPartPr/>
                <p14:nvPr/>
              </p14:nvContentPartPr>
              <p14:xfrm>
                <a:off x="6998960" y="924891"/>
                <a:ext cx="228600" cy="437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61EFE24-C524-418C-8BBE-B686A2A5144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81320" y="906891"/>
                  <a:ext cx="2642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84FCD08-61D3-4CC2-91B1-9F305ECD58E5}"/>
                    </a:ext>
                  </a:extLst>
                </p14:cNvPr>
                <p14:cNvContentPartPr/>
                <p14:nvPr/>
              </p14:nvContentPartPr>
              <p14:xfrm>
                <a:off x="7354640" y="911571"/>
                <a:ext cx="213120" cy="424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84FCD08-61D3-4CC2-91B1-9F305ECD58E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36640" y="893931"/>
                  <a:ext cx="2487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FA6A466-4795-42EC-B644-FF78F991CC25}"/>
                    </a:ext>
                  </a:extLst>
                </p14:cNvPr>
                <p14:cNvContentPartPr/>
                <p14:nvPr/>
              </p14:nvContentPartPr>
              <p14:xfrm>
                <a:off x="7405760" y="840651"/>
                <a:ext cx="266760" cy="560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FA6A466-4795-42EC-B644-FF78F991CC2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88120" y="822651"/>
                  <a:ext cx="30240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94689C1-3682-4F06-91EE-0D906ECAA30E}"/>
                    </a:ext>
                  </a:extLst>
                </p14:cNvPr>
                <p14:cNvContentPartPr/>
                <p14:nvPr/>
              </p14:nvContentPartPr>
              <p14:xfrm>
                <a:off x="6493880" y="375891"/>
                <a:ext cx="1454040" cy="1258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94689C1-3682-4F06-91EE-0D906ECAA30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75880" y="358251"/>
                  <a:ext cx="1489680" cy="12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70B738D-3BF0-407E-A341-0B5211000512}"/>
                  </a:ext>
                </a:extLst>
              </p14:cNvPr>
              <p14:cNvContentPartPr/>
              <p14:nvPr/>
            </p14:nvContentPartPr>
            <p14:xfrm>
              <a:off x="6552560" y="4537131"/>
              <a:ext cx="92160" cy="1900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70B738D-3BF0-407E-A341-0B521100051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534920" y="4519491"/>
                <a:ext cx="127800" cy="22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BCB16BC-BD8C-4349-BEAC-E479401C873C}"/>
              </a:ext>
            </a:extLst>
          </p:cNvPr>
          <p:cNvGrpSpPr/>
          <p:nvPr/>
        </p:nvGrpSpPr>
        <p:grpSpPr>
          <a:xfrm>
            <a:off x="7028480" y="4847091"/>
            <a:ext cx="3140640" cy="459720"/>
            <a:chOff x="7028480" y="4847091"/>
            <a:chExt cx="3140640" cy="45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BED0670-FF5E-4C9F-AF45-3DD293350376}"/>
                    </a:ext>
                  </a:extLst>
                </p14:cNvPr>
                <p14:cNvContentPartPr/>
                <p14:nvPr/>
              </p14:nvContentPartPr>
              <p14:xfrm>
                <a:off x="7028480" y="5048691"/>
                <a:ext cx="267120" cy="11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BED0670-FF5E-4C9F-AF45-3DD29335037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10480" y="5031051"/>
                  <a:ext cx="302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E282BF8-6E10-45BC-854D-17F4C766A36F}"/>
                    </a:ext>
                  </a:extLst>
                </p14:cNvPr>
                <p14:cNvContentPartPr/>
                <p14:nvPr/>
              </p14:nvContentPartPr>
              <p14:xfrm>
                <a:off x="7051160" y="4879491"/>
                <a:ext cx="201240" cy="352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E282BF8-6E10-45BC-854D-17F4C766A36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33520" y="4861851"/>
                  <a:ext cx="2368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5C8D28B-82A2-4DBF-9570-93C6CC29C483}"/>
                    </a:ext>
                  </a:extLst>
                </p14:cNvPr>
                <p14:cNvContentPartPr/>
                <p14:nvPr/>
              </p14:nvContentPartPr>
              <p14:xfrm>
                <a:off x="7216040" y="4901811"/>
                <a:ext cx="18720" cy="338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5C8D28B-82A2-4DBF-9570-93C6CC29C48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98400" y="4884171"/>
                  <a:ext cx="543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C0062F4-CAE6-44D4-87B9-88B453AC97F8}"/>
                    </a:ext>
                  </a:extLst>
                </p14:cNvPr>
                <p14:cNvContentPartPr/>
                <p14:nvPr/>
              </p14:nvContentPartPr>
              <p14:xfrm>
                <a:off x="7373720" y="5011611"/>
                <a:ext cx="163440" cy="141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C0062F4-CAE6-44D4-87B9-88B453AC97F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56080" y="4993611"/>
                  <a:ext cx="199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B7800EF-73D4-4910-B46F-19A044DAAB94}"/>
                    </a:ext>
                  </a:extLst>
                </p14:cNvPr>
                <p14:cNvContentPartPr/>
                <p14:nvPr/>
              </p14:nvContentPartPr>
              <p14:xfrm>
                <a:off x="7591880" y="4944651"/>
                <a:ext cx="64440" cy="215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B7800EF-73D4-4910-B46F-19A044DAAB9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574240" y="4927011"/>
                  <a:ext cx="100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369DB60-0C7C-4401-8B73-EFE7D7D482F6}"/>
                    </a:ext>
                  </a:extLst>
                </p14:cNvPr>
                <p14:cNvContentPartPr/>
                <p14:nvPr/>
              </p14:nvContentPartPr>
              <p14:xfrm>
                <a:off x="7687640" y="4847091"/>
                <a:ext cx="193320" cy="304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369DB60-0C7C-4401-8B73-EFE7D7D482F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70000" y="4829091"/>
                  <a:ext cx="2289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E7F202B-3B21-43D5-AFC6-455F971448F8}"/>
                    </a:ext>
                  </a:extLst>
                </p14:cNvPr>
                <p14:cNvContentPartPr/>
                <p14:nvPr/>
              </p14:nvContentPartPr>
              <p14:xfrm>
                <a:off x="7960520" y="4993251"/>
                <a:ext cx="122400" cy="178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E7F202B-3B21-43D5-AFC6-455F971448F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42880" y="4975611"/>
                  <a:ext cx="158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DFB61C3-33EB-4BC8-AC14-36CEA8C016A9}"/>
                    </a:ext>
                  </a:extLst>
                </p14:cNvPr>
                <p14:cNvContentPartPr/>
                <p14:nvPr/>
              </p14:nvContentPartPr>
              <p14:xfrm>
                <a:off x="8223680" y="5010531"/>
                <a:ext cx="601560" cy="296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DFB61C3-33EB-4BC8-AC14-36CEA8C016A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05680" y="4992531"/>
                  <a:ext cx="6372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63E1FA1-41F9-431B-BC1F-5FBE4A1926DD}"/>
                    </a:ext>
                  </a:extLst>
                </p14:cNvPr>
                <p14:cNvContentPartPr/>
                <p14:nvPr/>
              </p14:nvContentPartPr>
              <p14:xfrm>
                <a:off x="8952320" y="4984251"/>
                <a:ext cx="61920" cy="154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63E1FA1-41F9-431B-BC1F-5FBE4A1926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934320" y="4966251"/>
                  <a:ext cx="97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D404051-D2E2-4F81-ACBA-F01C3643AF7A}"/>
                    </a:ext>
                  </a:extLst>
                </p14:cNvPr>
                <p14:cNvContentPartPr/>
                <p14:nvPr/>
              </p14:nvContentPartPr>
              <p14:xfrm>
                <a:off x="9303320" y="4979931"/>
                <a:ext cx="367200" cy="145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D404051-D2E2-4F81-ACBA-F01C3643AF7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285320" y="4962291"/>
                  <a:ext cx="402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49C2759-8C77-4129-B956-D41A0D81A214}"/>
                    </a:ext>
                  </a:extLst>
                </p14:cNvPr>
                <p14:cNvContentPartPr/>
                <p14:nvPr/>
              </p14:nvContentPartPr>
              <p14:xfrm>
                <a:off x="9737120" y="4959771"/>
                <a:ext cx="111240" cy="121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49C2759-8C77-4129-B956-D41A0D81A21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719480" y="4941771"/>
                  <a:ext cx="1468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2C1AA11-E324-4EA8-9A9A-E358C5053485}"/>
                    </a:ext>
                  </a:extLst>
                </p14:cNvPr>
                <p14:cNvContentPartPr/>
                <p14:nvPr/>
              </p14:nvContentPartPr>
              <p14:xfrm>
                <a:off x="9051320" y="5104131"/>
                <a:ext cx="245880" cy="27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2C1AA11-E324-4EA8-9A9A-E358C505348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033320" y="5086131"/>
                  <a:ext cx="281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E467C69-F83D-4CEF-9410-96107834B0A6}"/>
                    </a:ext>
                  </a:extLst>
                </p14:cNvPr>
                <p14:cNvContentPartPr/>
                <p14:nvPr/>
              </p14:nvContentPartPr>
              <p14:xfrm>
                <a:off x="9906680" y="4928091"/>
                <a:ext cx="138600" cy="154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E467C69-F83D-4CEF-9410-96107834B0A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888680" y="4910091"/>
                  <a:ext cx="174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C7824A4-E8B7-4DAE-A72D-35695997FCE3}"/>
                    </a:ext>
                  </a:extLst>
                </p14:cNvPr>
                <p14:cNvContentPartPr/>
                <p14:nvPr/>
              </p14:nvContentPartPr>
              <p14:xfrm>
                <a:off x="10067600" y="4947171"/>
                <a:ext cx="101520" cy="1260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C7824A4-E8B7-4DAE-A72D-35695997FCE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049600" y="4929171"/>
                  <a:ext cx="13716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2D5D9F6-821A-40D7-AB9A-BD14E337D957}"/>
              </a:ext>
            </a:extLst>
          </p:cNvPr>
          <p:cNvGrpSpPr/>
          <p:nvPr/>
        </p:nvGrpSpPr>
        <p:grpSpPr>
          <a:xfrm>
            <a:off x="10919360" y="4732251"/>
            <a:ext cx="957240" cy="375120"/>
            <a:chOff x="10919360" y="4732251"/>
            <a:chExt cx="957240" cy="37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F8257FA-7C2D-4023-91AC-CD40CA5FDDB8}"/>
                    </a:ext>
                  </a:extLst>
                </p14:cNvPr>
                <p14:cNvContentPartPr/>
                <p14:nvPr/>
              </p14:nvContentPartPr>
              <p14:xfrm>
                <a:off x="10919360" y="4732251"/>
                <a:ext cx="184680" cy="375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F8257FA-7C2D-4023-91AC-CD40CA5FDDB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901720" y="4714251"/>
                  <a:ext cx="22032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AECF9B1-7CA2-466D-9706-5CD9FCE3B7E9}"/>
                    </a:ext>
                  </a:extLst>
                </p14:cNvPr>
                <p14:cNvContentPartPr/>
                <p14:nvPr/>
              </p14:nvContentPartPr>
              <p14:xfrm>
                <a:off x="11154080" y="4780491"/>
                <a:ext cx="1440" cy="637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AECF9B1-7CA2-466D-9706-5CD9FCE3B7E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136080" y="4762851"/>
                  <a:ext cx="37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1AAB7A9-541E-4150-B802-E21E546ED982}"/>
                    </a:ext>
                  </a:extLst>
                </p14:cNvPr>
                <p14:cNvContentPartPr/>
                <p14:nvPr/>
              </p14:nvContentPartPr>
              <p14:xfrm>
                <a:off x="11198000" y="4878051"/>
                <a:ext cx="398160" cy="207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1AAB7A9-541E-4150-B802-E21E546ED98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180360" y="4860051"/>
                  <a:ext cx="4338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91E2B87-2F38-4B08-BF12-4E3431AB91B6}"/>
                    </a:ext>
                  </a:extLst>
                </p14:cNvPr>
                <p14:cNvContentPartPr/>
                <p14:nvPr/>
              </p14:nvContentPartPr>
              <p14:xfrm>
                <a:off x="11630720" y="4734051"/>
                <a:ext cx="245880" cy="3193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91E2B87-2F38-4B08-BF12-4E3431AB91B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612720" y="4716411"/>
                  <a:ext cx="281520" cy="35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521757D-28BF-486A-99B2-19BCBEAFDCBD}"/>
              </a:ext>
            </a:extLst>
          </p:cNvPr>
          <p:cNvGrpSpPr/>
          <p:nvPr/>
        </p:nvGrpSpPr>
        <p:grpSpPr>
          <a:xfrm>
            <a:off x="6321440" y="4972371"/>
            <a:ext cx="365400" cy="164520"/>
            <a:chOff x="6321440" y="4972371"/>
            <a:chExt cx="365400" cy="16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FED6BD7-F46C-4CDD-A0EB-F69A3B05DFD3}"/>
                    </a:ext>
                  </a:extLst>
                </p14:cNvPr>
                <p14:cNvContentPartPr/>
                <p14:nvPr/>
              </p14:nvContentPartPr>
              <p14:xfrm>
                <a:off x="6321440" y="4972371"/>
                <a:ext cx="169560" cy="1645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FED6BD7-F46C-4CDD-A0EB-F69A3B05DFD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03440" y="4954731"/>
                  <a:ext cx="2052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02711B5-DABE-4D2E-BC95-28125D9F449E}"/>
                    </a:ext>
                  </a:extLst>
                </p14:cNvPr>
                <p14:cNvContentPartPr/>
                <p14:nvPr/>
              </p14:nvContentPartPr>
              <p14:xfrm>
                <a:off x="6555440" y="4977411"/>
                <a:ext cx="131400" cy="135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02711B5-DABE-4D2E-BC95-28125D9F44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37440" y="4959771"/>
                  <a:ext cx="16704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AEA80E54-54B3-4925-840E-AB6E7B0E157A}"/>
                  </a:ext>
                </a:extLst>
              </p14:cNvPr>
              <p14:cNvContentPartPr/>
              <p14:nvPr/>
            </p14:nvContentPartPr>
            <p14:xfrm>
              <a:off x="10337240" y="4842411"/>
              <a:ext cx="263880" cy="4968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AEA80E54-54B3-4925-840E-AB6E7B0E157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319600" y="4824771"/>
                <a:ext cx="299520" cy="53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5665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B41949-2800-4739-9118-E012E78A9539}"/>
              </a:ext>
            </a:extLst>
          </p:cNvPr>
          <p:cNvSpPr txBox="1"/>
          <p:nvPr/>
        </p:nvSpPr>
        <p:spPr>
          <a:xfrm>
            <a:off x="1798982" y="1505778"/>
            <a:ext cx="7901609" cy="3846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For the 8-queens problem:</a:t>
            </a:r>
          </a:p>
          <a:p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+ With 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no sideways moves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endParaRPr lang="en-US" sz="2200" b="1"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endParaRPr lang="en-US" sz="2200" b="1"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+ With 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sideways moves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endParaRPr lang="en-US" sz="22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9E0A25A-AD1A-45BF-8EB7-5854675EB880}"/>
                  </a:ext>
                </a:extLst>
              </p14:cNvPr>
              <p14:cNvContentPartPr/>
              <p14:nvPr/>
            </p14:nvContentPartPr>
            <p14:xfrm>
              <a:off x="5698280" y="2250411"/>
              <a:ext cx="127800" cy="212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9E0A25A-AD1A-45BF-8EB7-5854675EB8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80280" y="2232771"/>
                <a:ext cx="163440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8C3E072-7EFB-44E6-9F3A-4BFCE99B9E9C}"/>
              </a:ext>
            </a:extLst>
          </p:cNvPr>
          <p:cNvGrpSpPr/>
          <p:nvPr/>
        </p:nvGrpSpPr>
        <p:grpSpPr>
          <a:xfrm>
            <a:off x="5982320" y="2098491"/>
            <a:ext cx="561600" cy="395640"/>
            <a:chOff x="5982320" y="2098491"/>
            <a:chExt cx="561600" cy="39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735F65E-3422-4EE4-B02C-61BE309A3C57}"/>
                    </a:ext>
                  </a:extLst>
                </p14:cNvPr>
                <p14:cNvContentPartPr/>
                <p14:nvPr/>
              </p14:nvContentPartPr>
              <p14:xfrm>
                <a:off x="5982320" y="2238171"/>
                <a:ext cx="203040" cy="194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735F65E-3422-4EE4-B02C-61BE309A3C5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64680" y="2220171"/>
                  <a:ext cx="238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7C38424-0E56-4804-B42D-D2ADC9B0A119}"/>
                    </a:ext>
                  </a:extLst>
                </p14:cNvPr>
                <p14:cNvContentPartPr/>
                <p14:nvPr/>
              </p14:nvContentPartPr>
              <p14:xfrm>
                <a:off x="6117320" y="2300811"/>
                <a:ext cx="24120" cy="193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7C38424-0E56-4804-B42D-D2ADC9B0A11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99320" y="2283171"/>
                  <a:ext cx="597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37CDB37-14CA-4DAC-BF4E-729B5C1ACBA7}"/>
                    </a:ext>
                  </a:extLst>
                </p14:cNvPr>
                <p14:cNvContentPartPr/>
                <p14:nvPr/>
              </p14:nvContentPartPr>
              <p14:xfrm>
                <a:off x="6253760" y="2098491"/>
                <a:ext cx="198360" cy="259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37CDB37-14CA-4DAC-BF4E-729B5C1ACB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35760" y="2080851"/>
                  <a:ext cx="2340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A3491A6-A7D9-446F-8B3D-9B146E5E8613}"/>
                    </a:ext>
                  </a:extLst>
                </p14:cNvPr>
                <p14:cNvContentPartPr/>
                <p14:nvPr/>
              </p14:nvContentPartPr>
              <p14:xfrm>
                <a:off x="6490280" y="2383251"/>
                <a:ext cx="53640" cy="54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A3491A6-A7D9-446F-8B3D-9B146E5E861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72280" y="2365611"/>
                  <a:ext cx="8928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408CC1-05A3-4EF2-A55E-C99EFA4C919B}"/>
              </a:ext>
            </a:extLst>
          </p:cNvPr>
          <p:cNvGrpSpPr/>
          <p:nvPr/>
        </p:nvGrpSpPr>
        <p:grpSpPr>
          <a:xfrm>
            <a:off x="7095080" y="2326731"/>
            <a:ext cx="279720" cy="251640"/>
            <a:chOff x="7095080" y="2326731"/>
            <a:chExt cx="279720" cy="25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0D8454D-04F0-4177-AA01-4ECEF7BFBDF0}"/>
                    </a:ext>
                  </a:extLst>
                </p14:cNvPr>
                <p14:cNvContentPartPr/>
                <p14:nvPr/>
              </p14:nvContentPartPr>
              <p14:xfrm>
                <a:off x="7095080" y="2393331"/>
                <a:ext cx="190080" cy="8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0D8454D-04F0-4177-AA01-4ECEF7BFBD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77440" y="2375331"/>
                  <a:ext cx="225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A14C59-4788-4AF6-AA4B-C187B1F57FB6}"/>
                    </a:ext>
                  </a:extLst>
                </p14:cNvPr>
                <p14:cNvContentPartPr/>
                <p14:nvPr/>
              </p14:nvContentPartPr>
              <p14:xfrm>
                <a:off x="7119920" y="2326731"/>
                <a:ext cx="254880" cy="251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A14C59-4788-4AF6-AA4B-C187B1F57FB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02280" y="2308731"/>
                  <a:ext cx="290520" cy="28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F7C7448-A3A7-49D7-978B-593A8E1CC1C2}"/>
                  </a:ext>
                </a:extLst>
              </p14:cNvPr>
              <p14:cNvContentPartPr/>
              <p14:nvPr/>
            </p14:nvContentPartPr>
            <p14:xfrm>
              <a:off x="7916600" y="2373531"/>
              <a:ext cx="245880" cy="604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F7C7448-A3A7-49D7-978B-593A8E1CC1C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98600" y="2355531"/>
                <a:ext cx="2815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3294321-1157-4233-A5CF-D993662E1985}"/>
                  </a:ext>
                </a:extLst>
              </p14:cNvPr>
              <p14:cNvContentPartPr/>
              <p14:nvPr/>
            </p14:nvContentPartPr>
            <p14:xfrm>
              <a:off x="7929200" y="1830651"/>
              <a:ext cx="285480" cy="4089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3294321-1157-4233-A5CF-D993662E198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11560" y="1813011"/>
                <a:ext cx="321120" cy="44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2644E6F-E69C-4EA8-8958-664D6C328498}"/>
              </a:ext>
            </a:extLst>
          </p:cNvPr>
          <p:cNvGrpSpPr/>
          <p:nvPr/>
        </p:nvGrpSpPr>
        <p:grpSpPr>
          <a:xfrm>
            <a:off x="7831280" y="2622291"/>
            <a:ext cx="691560" cy="254880"/>
            <a:chOff x="7831280" y="2622291"/>
            <a:chExt cx="691560" cy="25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F531A98-5C35-4FF6-909B-F10B1C1B5B4C}"/>
                    </a:ext>
                  </a:extLst>
                </p14:cNvPr>
                <p14:cNvContentPartPr/>
                <p14:nvPr/>
              </p14:nvContentPartPr>
              <p14:xfrm>
                <a:off x="7831280" y="2622291"/>
                <a:ext cx="141480" cy="227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F531A98-5C35-4FF6-909B-F10B1C1B5B4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13280" y="2604291"/>
                  <a:ext cx="177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696CD4-B96E-493B-8182-442917B177A1}"/>
                    </a:ext>
                  </a:extLst>
                </p14:cNvPr>
                <p14:cNvContentPartPr/>
                <p14:nvPr/>
              </p14:nvContentPartPr>
              <p14:xfrm>
                <a:off x="7850360" y="2646411"/>
                <a:ext cx="144360" cy="230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696CD4-B96E-493B-8182-442917B177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32720" y="2628771"/>
                  <a:ext cx="1800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A227EB9-6DC1-4D10-8AD1-0417661B66D8}"/>
                    </a:ext>
                  </a:extLst>
                </p14:cNvPr>
                <p14:cNvContentPartPr/>
                <p14:nvPr/>
              </p14:nvContentPartPr>
              <p14:xfrm>
                <a:off x="8133680" y="2852691"/>
                <a:ext cx="360" cy="6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A227EB9-6DC1-4D10-8AD1-0417661B66D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16040" y="2835051"/>
                  <a:ext cx="36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F3E5F63-2FC6-4DE2-8C6C-7F24856DB391}"/>
                    </a:ext>
                  </a:extLst>
                </p14:cNvPr>
                <p14:cNvContentPartPr/>
                <p14:nvPr/>
              </p14:nvContentPartPr>
              <p14:xfrm>
                <a:off x="8181560" y="2639571"/>
                <a:ext cx="117720" cy="207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F3E5F63-2FC6-4DE2-8C6C-7F24856DB3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63560" y="2621931"/>
                  <a:ext cx="1533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8BADCC2-07FB-493F-A81F-8A4DD0F5743E}"/>
                    </a:ext>
                  </a:extLst>
                </p14:cNvPr>
                <p14:cNvContentPartPr/>
                <p14:nvPr/>
              </p14:nvContentPartPr>
              <p14:xfrm>
                <a:off x="8400080" y="2664771"/>
                <a:ext cx="122760" cy="170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8BADCC2-07FB-493F-A81F-8A4DD0F5743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82440" y="2646771"/>
                  <a:ext cx="15840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81629D-1D4D-49DA-B869-28D263966243}"/>
              </a:ext>
            </a:extLst>
          </p:cNvPr>
          <p:cNvGrpSpPr/>
          <p:nvPr/>
        </p:nvGrpSpPr>
        <p:grpSpPr>
          <a:xfrm>
            <a:off x="8695640" y="2251491"/>
            <a:ext cx="316800" cy="265680"/>
            <a:chOff x="8695640" y="2251491"/>
            <a:chExt cx="316800" cy="26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46C26EF-9928-4CA0-82A7-F5050C2870F4}"/>
                    </a:ext>
                  </a:extLst>
                </p14:cNvPr>
                <p14:cNvContentPartPr/>
                <p14:nvPr/>
              </p14:nvContentPartPr>
              <p14:xfrm>
                <a:off x="8695640" y="2251491"/>
                <a:ext cx="184680" cy="96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46C26EF-9928-4CA0-82A7-F5050C2870F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78000" y="2233491"/>
                  <a:ext cx="220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56AF78B-C79F-4B0D-9B9A-C1E471FF81BC}"/>
                    </a:ext>
                  </a:extLst>
                </p14:cNvPr>
                <p14:cNvContentPartPr/>
                <p14:nvPr/>
              </p14:nvContentPartPr>
              <p14:xfrm>
                <a:off x="8762600" y="2431851"/>
                <a:ext cx="249840" cy="85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56AF78B-C79F-4B0D-9B9A-C1E471FF81B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744600" y="2414211"/>
                  <a:ext cx="28548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2A268FC-8A6F-45CA-AB0B-684E4BD1E0AB}"/>
              </a:ext>
            </a:extLst>
          </p:cNvPr>
          <p:cNvGrpSpPr/>
          <p:nvPr/>
        </p:nvGrpSpPr>
        <p:grpSpPr>
          <a:xfrm>
            <a:off x="5794760" y="3271731"/>
            <a:ext cx="425160" cy="387360"/>
            <a:chOff x="5794760" y="3271731"/>
            <a:chExt cx="425160" cy="38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F491FCB-80FC-4E2F-8944-047283D991C3}"/>
                    </a:ext>
                  </a:extLst>
                </p14:cNvPr>
                <p14:cNvContentPartPr/>
                <p14:nvPr/>
              </p14:nvContentPartPr>
              <p14:xfrm>
                <a:off x="5794760" y="3271731"/>
                <a:ext cx="132480" cy="250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F491FCB-80FC-4E2F-8944-047283D991C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77120" y="3253731"/>
                  <a:ext cx="1681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FD9CABF-44DA-44DB-8078-E04ED5724438}"/>
                    </a:ext>
                  </a:extLst>
                </p14:cNvPr>
                <p14:cNvContentPartPr/>
                <p14:nvPr/>
              </p14:nvContentPartPr>
              <p14:xfrm>
                <a:off x="6044600" y="3318171"/>
                <a:ext cx="175320" cy="340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FD9CABF-44DA-44DB-8078-E04ED572443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26960" y="3300171"/>
                  <a:ext cx="21096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4D0B6B5-70A9-44CA-AB92-7088FD456CDE}"/>
              </a:ext>
            </a:extLst>
          </p:cNvPr>
          <p:cNvGrpSpPr/>
          <p:nvPr/>
        </p:nvGrpSpPr>
        <p:grpSpPr>
          <a:xfrm>
            <a:off x="6424400" y="3200451"/>
            <a:ext cx="201600" cy="407520"/>
            <a:chOff x="6424400" y="3200451"/>
            <a:chExt cx="201600" cy="40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DD2B126-12F6-46F6-8F25-6F9D5DB7FF3A}"/>
                    </a:ext>
                  </a:extLst>
                </p14:cNvPr>
                <p14:cNvContentPartPr/>
                <p14:nvPr/>
              </p14:nvContentPartPr>
              <p14:xfrm>
                <a:off x="6432320" y="3246891"/>
                <a:ext cx="134280" cy="278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DD2B126-12F6-46F6-8F25-6F9D5DB7FF3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14680" y="3229251"/>
                  <a:ext cx="1699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E143168-A078-4AAC-A663-9F6A260B673B}"/>
                    </a:ext>
                  </a:extLst>
                </p14:cNvPr>
                <p14:cNvContentPartPr/>
                <p14:nvPr/>
              </p14:nvContentPartPr>
              <p14:xfrm>
                <a:off x="6424400" y="3200451"/>
                <a:ext cx="57240" cy="69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E143168-A078-4AAC-A663-9F6A260B673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06400" y="3182811"/>
                  <a:ext cx="928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6C80FA0-9C65-46B2-AC4E-99087EA5E931}"/>
                    </a:ext>
                  </a:extLst>
                </p14:cNvPr>
                <p14:cNvContentPartPr/>
                <p14:nvPr/>
              </p14:nvContentPartPr>
              <p14:xfrm>
                <a:off x="6546080" y="3490971"/>
                <a:ext cx="79920" cy="117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6C80FA0-9C65-46B2-AC4E-99087EA5E93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28080" y="3473331"/>
                  <a:ext cx="115560" cy="15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81330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B07072-BE77-4721-8BEF-FD5CA119968D}"/>
              </a:ext>
            </a:extLst>
          </p:cNvPr>
          <p:cNvGrpSpPr/>
          <p:nvPr/>
        </p:nvGrpSpPr>
        <p:grpSpPr>
          <a:xfrm>
            <a:off x="1695186" y="1421296"/>
            <a:ext cx="9475688" cy="4939747"/>
            <a:chOff x="1675308" y="1033670"/>
            <a:chExt cx="9475688" cy="49397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8766B13-2C52-4D44-A555-A9508CFBB7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136" t="855" b="16911"/>
            <a:stretch/>
          </p:blipFill>
          <p:spPr>
            <a:xfrm>
              <a:off x="2017643" y="1182756"/>
              <a:ext cx="9133353" cy="464157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713617-CE4C-44D8-AD7A-AC689F1E6FCD}"/>
                </a:ext>
              </a:extLst>
            </p:cNvPr>
            <p:cNvSpPr/>
            <p:nvPr/>
          </p:nvSpPr>
          <p:spPr>
            <a:xfrm>
              <a:off x="5933661" y="5297557"/>
              <a:ext cx="685800" cy="675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292DAF-CC4C-440C-A030-762B353A10D5}"/>
                </a:ext>
              </a:extLst>
            </p:cNvPr>
            <p:cNvSpPr/>
            <p:nvPr/>
          </p:nvSpPr>
          <p:spPr>
            <a:xfrm>
              <a:off x="7502473" y="3774167"/>
              <a:ext cx="3518452" cy="864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2AAE5C9-F166-4D72-BEE7-5148A4064DA3}"/>
                </a:ext>
              </a:extLst>
            </p:cNvPr>
            <p:cNvSpPr/>
            <p:nvPr/>
          </p:nvSpPr>
          <p:spPr>
            <a:xfrm>
              <a:off x="1675308" y="1033670"/>
              <a:ext cx="1510748" cy="1073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BD0F10-B2E4-46E1-83CC-B2ED7782E2DA}"/>
                </a:ext>
              </a:extLst>
            </p:cNvPr>
            <p:cNvSpPr/>
            <p:nvPr/>
          </p:nvSpPr>
          <p:spPr>
            <a:xfrm>
              <a:off x="2176669" y="2613488"/>
              <a:ext cx="1510747" cy="1073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2FB12A-A786-47D7-9AAC-429DB8848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To overcome local optima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B37079-7DB7-4E30-BE50-260EDF98A50C}"/>
              </a:ext>
            </a:extLst>
          </p:cNvPr>
          <p:cNvSpPr txBox="1"/>
          <p:nvPr/>
        </p:nvSpPr>
        <p:spPr>
          <a:xfrm>
            <a:off x="726589" y="819240"/>
            <a:ext cx="10595113" cy="9787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Method 1: 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Random-restart hill climbing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US" sz="24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73A08D0-A3E7-4692-A0FB-3A163D6EB4F5}"/>
                  </a:ext>
                </a:extLst>
              </p14:cNvPr>
              <p14:cNvContentPartPr/>
              <p14:nvPr/>
            </p14:nvContentPartPr>
            <p14:xfrm>
              <a:off x="7561867" y="4126117"/>
              <a:ext cx="1522800" cy="52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73A08D0-A3E7-4692-A0FB-3A163D6EB4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43867" y="4108117"/>
                <a:ext cx="155844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8D8BDCE-ACA5-461C-8163-592038DE7D8E}"/>
                  </a:ext>
                </a:extLst>
              </p14:cNvPr>
              <p14:cNvContentPartPr/>
              <p14:nvPr/>
            </p14:nvContentPartPr>
            <p14:xfrm>
              <a:off x="2301320" y="1175451"/>
              <a:ext cx="2186640" cy="192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8D8BDCE-ACA5-461C-8163-592038DE7D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3320" y="1157451"/>
                <a:ext cx="2222280" cy="22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C4309B52-46E2-49B3-B4FC-FA32E0CDE698}"/>
              </a:ext>
            </a:extLst>
          </p:cNvPr>
          <p:cNvGrpSpPr/>
          <p:nvPr/>
        </p:nvGrpSpPr>
        <p:grpSpPr>
          <a:xfrm>
            <a:off x="7694840" y="828411"/>
            <a:ext cx="1521720" cy="443880"/>
            <a:chOff x="7694840" y="828411"/>
            <a:chExt cx="1521720" cy="44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8CE81F9-31F8-4689-AF90-ABD04120D1B3}"/>
                    </a:ext>
                  </a:extLst>
                </p14:cNvPr>
                <p14:cNvContentPartPr/>
                <p14:nvPr/>
              </p14:nvContentPartPr>
              <p14:xfrm>
                <a:off x="7694840" y="977811"/>
                <a:ext cx="81000" cy="231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8CE81F9-31F8-4689-AF90-ABD04120D1B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76840" y="959811"/>
                  <a:ext cx="1166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E4D4E39-183A-4413-9032-4D673BD6447A}"/>
                    </a:ext>
                  </a:extLst>
                </p14:cNvPr>
                <p14:cNvContentPartPr/>
                <p14:nvPr/>
              </p14:nvContentPartPr>
              <p14:xfrm>
                <a:off x="7767920" y="832371"/>
                <a:ext cx="3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E4D4E39-183A-4413-9032-4D673BD6447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50280" y="8147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8A62697-1960-42D5-B2AD-8B3191416EBA}"/>
                    </a:ext>
                  </a:extLst>
                </p14:cNvPr>
                <p14:cNvContentPartPr/>
                <p14:nvPr/>
              </p14:nvContentPartPr>
              <p14:xfrm>
                <a:off x="7821200" y="1037931"/>
                <a:ext cx="168120" cy="126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8A62697-1960-42D5-B2AD-8B3191416EB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03200" y="1019931"/>
                  <a:ext cx="203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DF3B9BA-D53C-4F24-89A3-3BCE84299B60}"/>
                    </a:ext>
                  </a:extLst>
                </p14:cNvPr>
                <p14:cNvContentPartPr/>
                <p14:nvPr/>
              </p14:nvContentPartPr>
              <p14:xfrm>
                <a:off x="8098040" y="909411"/>
                <a:ext cx="65520" cy="233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DF3B9BA-D53C-4F24-89A3-3BCE84299B6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80040" y="891411"/>
                  <a:ext cx="1011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53F765C-7C97-4475-AADC-B389B0C58424}"/>
                    </a:ext>
                  </a:extLst>
                </p14:cNvPr>
                <p14:cNvContentPartPr/>
                <p14:nvPr/>
              </p14:nvContentPartPr>
              <p14:xfrm>
                <a:off x="8213600" y="925251"/>
                <a:ext cx="334080" cy="315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53F765C-7C97-4475-AADC-B389B0C5842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95600" y="907611"/>
                  <a:ext cx="3697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4CBB748-24B6-405D-9408-E5650D75513A}"/>
                    </a:ext>
                  </a:extLst>
                </p14:cNvPr>
                <p14:cNvContentPartPr/>
                <p14:nvPr/>
              </p14:nvContentPartPr>
              <p14:xfrm>
                <a:off x="8576120" y="828411"/>
                <a:ext cx="640440" cy="443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4CBB748-24B6-405D-9408-E5650D75513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58480" y="810411"/>
                  <a:ext cx="676080" cy="47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BE46A87-1059-4F1B-AE6A-D4CD940BBD55}"/>
              </a:ext>
            </a:extLst>
          </p:cNvPr>
          <p:cNvGrpSpPr/>
          <p:nvPr/>
        </p:nvGrpSpPr>
        <p:grpSpPr>
          <a:xfrm>
            <a:off x="9599240" y="849291"/>
            <a:ext cx="1098720" cy="416880"/>
            <a:chOff x="9599240" y="849291"/>
            <a:chExt cx="1098720" cy="41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79F6A43-3BB2-410E-955C-4CD7DC0DC20B}"/>
                    </a:ext>
                  </a:extLst>
                </p14:cNvPr>
                <p14:cNvContentPartPr/>
                <p14:nvPr/>
              </p14:nvContentPartPr>
              <p14:xfrm>
                <a:off x="9599240" y="849291"/>
                <a:ext cx="884160" cy="416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79F6A43-3BB2-410E-955C-4CD7DC0DC20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81240" y="831651"/>
                  <a:ext cx="9198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8FDE3D5-B657-4E85-BBB3-7277B814B322}"/>
                    </a:ext>
                  </a:extLst>
                </p14:cNvPr>
                <p14:cNvContentPartPr/>
                <p14:nvPr/>
              </p14:nvContentPartPr>
              <p14:xfrm>
                <a:off x="10586720" y="1035411"/>
                <a:ext cx="111240" cy="178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8FDE3D5-B657-4E85-BBB3-7277B814B32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568720" y="1017771"/>
                  <a:ext cx="146880" cy="21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75153FB-2C81-4471-BD5F-CC9D449A73AD}"/>
                  </a:ext>
                </a:extLst>
              </p14:cNvPr>
              <p14:cNvContentPartPr/>
              <p14:nvPr/>
            </p14:nvContentPartPr>
            <p14:xfrm>
              <a:off x="7586480" y="1406571"/>
              <a:ext cx="2754360" cy="2314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75153FB-2C81-4471-BD5F-CC9D449A73A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68840" y="1388931"/>
                <a:ext cx="279000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46EE1ED-0CC1-40B0-95EB-8B30DEF22D61}"/>
                  </a:ext>
                </a:extLst>
              </p14:cNvPr>
              <p14:cNvContentPartPr/>
              <p14:nvPr/>
            </p14:nvContentPartPr>
            <p14:xfrm>
              <a:off x="4827440" y="5323371"/>
              <a:ext cx="140040" cy="1227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46EE1ED-0CC1-40B0-95EB-8B30DEF22D6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809440" y="5305731"/>
                <a:ext cx="175680" cy="15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439154D5-DFD9-4FF8-9FAC-1106B5DC0BED}"/>
              </a:ext>
            </a:extLst>
          </p:cNvPr>
          <p:cNvGrpSpPr/>
          <p:nvPr/>
        </p:nvGrpSpPr>
        <p:grpSpPr>
          <a:xfrm>
            <a:off x="4797200" y="4864731"/>
            <a:ext cx="91080" cy="261000"/>
            <a:chOff x="4797200" y="4864731"/>
            <a:chExt cx="91080" cy="26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F9440FC-1087-4B70-B6C9-D892F197DAF2}"/>
                    </a:ext>
                  </a:extLst>
                </p14:cNvPr>
                <p14:cNvContentPartPr/>
                <p14:nvPr/>
              </p14:nvContentPartPr>
              <p14:xfrm>
                <a:off x="4811960" y="4908291"/>
                <a:ext cx="73800" cy="217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F9440FC-1087-4B70-B6C9-D892F197DAF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93960" y="4890651"/>
                  <a:ext cx="1094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B57E4A6-5369-4CF4-B385-1E6098060691}"/>
                    </a:ext>
                  </a:extLst>
                </p14:cNvPr>
                <p14:cNvContentPartPr/>
                <p14:nvPr/>
              </p14:nvContentPartPr>
              <p14:xfrm>
                <a:off x="4797200" y="4864731"/>
                <a:ext cx="91080" cy="75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B57E4A6-5369-4CF4-B385-1E609806069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779560" y="4847091"/>
                  <a:ext cx="1267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97E582-31A2-4C62-ABD6-BA9AC6B9D3FE}"/>
              </a:ext>
            </a:extLst>
          </p:cNvPr>
          <p:cNvGrpSpPr/>
          <p:nvPr/>
        </p:nvGrpSpPr>
        <p:grpSpPr>
          <a:xfrm>
            <a:off x="2764280" y="4766451"/>
            <a:ext cx="241200" cy="600480"/>
            <a:chOff x="2764280" y="4766451"/>
            <a:chExt cx="241200" cy="60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FDEFFF4-9899-46F2-AAE8-0910C4478FC5}"/>
                    </a:ext>
                  </a:extLst>
                </p14:cNvPr>
                <p14:cNvContentPartPr/>
                <p14:nvPr/>
              </p14:nvContentPartPr>
              <p14:xfrm>
                <a:off x="2764280" y="5237691"/>
                <a:ext cx="71280" cy="48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FDEFFF4-9899-46F2-AAE8-0910C4478FC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746280" y="5219691"/>
                  <a:ext cx="1069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841B6D8-872F-4C85-9446-9066DE12C40E}"/>
                    </a:ext>
                  </a:extLst>
                </p14:cNvPr>
                <p14:cNvContentPartPr/>
                <p14:nvPr/>
              </p14:nvContentPartPr>
              <p14:xfrm>
                <a:off x="2764280" y="5269011"/>
                <a:ext cx="36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841B6D8-872F-4C85-9446-9066DE12C40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46280" y="52510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3A1DD66-8D93-4AF3-82D7-9B39BC05DFBD}"/>
                    </a:ext>
                  </a:extLst>
                </p14:cNvPr>
                <p14:cNvContentPartPr/>
                <p14:nvPr/>
              </p14:nvContentPartPr>
              <p14:xfrm>
                <a:off x="2764280" y="4811811"/>
                <a:ext cx="207360" cy="555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3A1DD66-8D93-4AF3-82D7-9B39BC05DFB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46280" y="4794171"/>
                  <a:ext cx="24300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47F8D78-1F3C-4ABB-9C72-129C7A73BB1B}"/>
                    </a:ext>
                  </a:extLst>
                </p14:cNvPr>
                <p14:cNvContentPartPr/>
                <p14:nvPr/>
              </p14:nvContentPartPr>
              <p14:xfrm>
                <a:off x="2838440" y="4766451"/>
                <a:ext cx="167040" cy="160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47F8D78-1F3C-4ABB-9C72-129C7A73BB1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20440" y="4748451"/>
                  <a:ext cx="20268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1B47125-A25E-4844-B604-A7EFFB9B7723}"/>
              </a:ext>
            </a:extLst>
          </p:cNvPr>
          <p:cNvGrpSpPr/>
          <p:nvPr/>
        </p:nvGrpSpPr>
        <p:grpSpPr>
          <a:xfrm>
            <a:off x="6795560" y="4842411"/>
            <a:ext cx="433800" cy="606600"/>
            <a:chOff x="6795560" y="4842411"/>
            <a:chExt cx="433800" cy="60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E8C7892-6233-4697-9725-72A59D61B0F6}"/>
                    </a:ext>
                  </a:extLst>
                </p14:cNvPr>
                <p14:cNvContentPartPr/>
                <p14:nvPr/>
              </p14:nvContentPartPr>
              <p14:xfrm>
                <a:off x="6795560" y="5158491"/>
                <a:ext cx="92160" cy="93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E8C7892-6233-4697-9725-72A59D61B0F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77560" y="5140491"/>
                  <a:ext cx="127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14F6B4D-1709-4D5F-B310-28B35F4FE20F}"/>
                    </a:ext>
                  </a:extLst>
                </p14:cNvPr>
                <p14:cNvContentPartPr/>
                <p14:nvPr/>
              </p14:nvContentPartPr>
              <p14:xfrm>
                <a:off x="6876560" y="4919451"/>
                <a:ext cx="64800" cy="156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14F6B4D-1709-4D5F-B310-28B35F4FE20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58920" y="4901811"/>
                  <a:ext cx="1004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183D3D3-2400-481E-BB87-BF4F30A9544E}"/>
                    </a:ext>
                  </a:extLst>
                </p14:cNvPr>
                <p14:cNvContentPartPr/>
                <p14:nvPr/>
              </p14:nvContentPartPr>
              <p14:xfrm>
                <a:off x="6809240" y="4842411"/>
                <a:ext cx="121320" cy="57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183D3D3-2400-481E-BB87-BF4F30A9544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91240" y="4824771"/>
                  <a:ext cx="156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DAEC429-261C-4175-813C-9A455CCDE4D9}"/>
                    </a:ext>
                  </a:extLst>
                </p14:cNvPr>
                <p14:cNvContentPartPr/>
                <p14:nvPr/>
              </p14:nvContentPartPr>
              <p14:xfrm>
                <a:off x="7059080" y="5324091"/>
                <a:ext cx="81720" cy="124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DAEC429-261C-4175-813C-9A455CCDE4D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41080" y="5306451"/>
                  <a:ext cx="117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7B4E5EF-56F2-45B6-B289-FDCA1829FB82}"/>
                    </a:ext>
                  </a:extLst>
                </p14:cNvPr>
                <p14:cNvContentPartPr/>
                <p14:nvPr/>
              </p14:nvContentPartPr>
              <p14:xfrm>
                <a:off x="7063040" y="5162451"/>
                <a:ext cx="138600" cy="194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7B4E5EF-56F2-45B6-B289-FDCA1829FB8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45400" y="5144811"/>
                  <a:ext cx="174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2C5B628-F385-46D7-A3FD-1C4203357246}"/>
                    </a:ext>
                  </a:extLst>
                </p14:cNvPr>
                <p14:cNvContentPartPr/>
                <p14:nvPr/>
              </p14:nvContentPartPr>
              <p14:xfrm>
                <a:off x="7116320" y="5099091"/>
                <a:ext cx="113040" cy="107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2C5B628-F385-46D7-A3FD-1C420335724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98320" y="5081091"/>
                  <a:ext cx="148680" cy="14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E35BE65-9E12-4C07-9A5A-8512F0F77C80}"/>
                  </a:ext>
                </a:extLst>
              </p14:cNvPr>
              <p14:cNvContentPartPr/>
              <p14:nvPr/>
            </p14:nvContentPartPr>
            <p14:xfrm>
              <a:off x="5972240" y="5526411"/>
              <a:ext cx="28800" cy="86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E35BE65-9E12-4C07-9A5A-8512F0F77C8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54600" y="5508411"/>
                <a:ext cx="644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9A0660A-DFF3-46BD-ABBF-CD9D57749BAE}"/>
                  </a:ext>
                </a:extLst>
              </p14:cNvPr>
              <p14:cNvContentPartPr/>
              <p14:nvPr/>
            </p14:nvContentPartPr>
            <p14:xfrm>
              <a:off x="6434480" y="4242651"/>
              <a:ext cx="13320" cy="1051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9A0660A-DFF3-46BD-ABBF-CD9D57749BA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416480" y="4225011"/>
                <a:ext cx="48960" cy="14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7282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31F9B-E887-4934-9ECF-61CCF1D298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To overcome local optima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808C8-9652-423D-9BA5-FA143DBE5557}"/>
              </a:ext>
            </a:extLst>
          </p:cNvPr>
          <p:cNvSpPr txBox="1"/>
          <p:nvPr/>
        </p:nvSpPr>
        <p:spPr>
          <a:xfrm>
            <a:off x="916902" y="930079"/>
            <a:ext cx="10687665" cy="36711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Method 2: 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Local beam search</a:t>
            </a:r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Instead of trying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 k random searches 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sequentially, do them 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simultaneously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br>
              <a:rPr lang="en-US" sz="2400" strike="sngStrike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</a:t>
            </a:r>
            <a:br>
              <a:rPr lang="en-US" sz="2400" strike="sngStrike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NOTE: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endParaRPr lang="en-US" sz="2400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Local beam search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: not just simultaneously, </a:t>
            </a:r>
            <a:br>
              <a:rPr lang="en-US" sz="2400" strike="sngStrike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 </a:t>
            </a:r>
            <a:endParaRPr lang="en-US" sz="2400" strike="sngStrike"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</a:pPr>
            <a:endParaRPr lang="en-US" sz="2400" strike="sngStrike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639E44C-6549-4F3B-ABEF-920782FF8CC4}"/>
                  </a:ext>
                </a:extLst>
              </p14:cNvPr>
              <p14:cNvContentPartPr/>
              <p14:nvPr/>
            </p14:nvContentPartPr>
            <p14:xfrm>
              <a:off x="3647720" y="1818771"/>
              <a:ext cx="2543040" cy="60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639E44C-6549-4F3B-ABEF-920782FF8C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30080" y="1800771"/>
                <a:ext cx="25786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7BDBCA-CEDD-42F3-BE14-4B5CED9E7AF3}"/>
                  </a:ext>
                </a:extLst>
              </p14:cNvPr>
              <p14:cNvContentPartPr/>
              <p14:nvPr/>
            </p14:nvContentPartPr>
            <p14:xfrm>
              <a:off x="9397640" y="1822371"/>
              <a:ext cx="1759320" cy="122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7BDBCA-CEDD-42F3-BE14-4B5CED9E7A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80000" y="1804731"/>
                <a:ext cx="1794960" cy="15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440DB2B-923A-42D6-98F9-446A32030AEE}"/>
              </a:ext>
            </a:extLst>
          </p:cNvPr>
          <p:cNvGrpSpPr/>
          <p:nvPr/>
        </p:nvGrpSpPr>
        <p:grpSpPr>
          <a:xfrm>
            <a:off x="6658627" y="572557"/>
            <a:ext cx="847800" cy="881280"/>
            <a:chOff x="6658627" y="572557"/>
            <a:chExt cx="847800" cy="88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1764455-5A02-4861-B75F-A33C14BB35F6}"/>
                    </a:ext>
                  </a:extLst>
                </p14:cNvPr>
                <p14:cNvContentPartPr/>
                <p14:nvPr/>
              </p14:nvContentPartPr>
              <p14:xfrm>
                <a:off x="6660067" y="572557"/>
                <a:ext cx="772200" cy="387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1764455-5A02-4861-B75F-A33C14BB35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42427" y="554917"/>
                  <a:ext cx="8078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3D2A115-CD5A-416B-9A6E-4B48FB9CE5F6}"/>
                    </a:ext>
                  </a:extLst>
                </p14:cNvPr>
                <p14:cNvContentPartPr/>
                <p14:nvPr/>
              </p14:nvContentPartPr>
              <p14:xfrm>
                <a:off x="6664747" y="818437"/>
                <a:ext cx="841680" cy="180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3D2A115-CD5A-416B-9A6E-4B48FB9CE5F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47107" y="800797"/>
                  <a:ext cx="877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AAB622A-87AA-44CD-931C-11CCADE46EBD}"/>
                    </a:ext>
                  </a:extLst>
                </p14:cNvPr>
                <p14:cNvContentPartPr/>
                <p14:nvPr/>
              </p14:nvContentPartPr>
              <p14:xfrm>
                <a:off x="6658627" y="977557"/>
                <a:ext cx="716760" cy="213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AAB622A-87AA-44CD-931C-11CCADE46EB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40627" y="959917"/>
                  <a:ext cx="752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4D610A0-9A7D-41C5-9FE7-2C69E8A260D6}"/>
                    </a:ext>
                  </a:extLst>
                </p14:cNvPr>
                <p14:cNvContentPartPr/>
                <p14:nvPr/>
              </p14:nvContentPartPr>
              <p14:xfrm>
                <a:off x="6680227" y="1039477"/>
                <a:ext cx="365760" cy="414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4D610A0-9A7D-41C5-9FE7-2C69E8A260D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62227" y="1021477"/>
                  <a:ext cx="401400" cy="45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4EF5FA-A464-4444-86F6-39F3AEF8A5E8}"/>
              </a:ext>
            </a:extLst>
          </p:cNvPr>
          <p:cNvGrpSpPr/>
          <p:nvPr/>
        </p:nvGrpSpPr>
        <p:grpSpPr>
          <a:xfrm>
            <a:off x="9519547" y="1961797"/>
            <a:ext cx="1990800" cy="688680"/>
            <a:chOff x="9519547" y="1961797"/>
            <a:chExt cx="1990800" cy="68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5E05F0-1761-4AC8-8D48-0B89551C995B}"/>
                    </a:ext>
                  </a:extLst>
                </p14:cNvPr>
                <p14:cNvContentPartPr/>
                <p14:nvPr/>
              </p14:nvContentPartPr>
              <p14:xfrm>
                <a:off x="9519547" y="2219917"/>
                <a:ext cx="16560" cy="202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5E05F0-1761-4AC8-8D48-0B89551C995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01907" y="2202277"/>
                  <a:ext cx="52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0E95C88-A617-46F4-91D5-FE45B68D8059}"/>
                    </a:ext>
                  </a:extLst>
                </p14:cNvPr>
                <p14:cNvContentPartPr/>
                <p14:nvPr/>
              </p14:nvContentPartPr>
              <p14:xfrm>
                <a:off x="9554827" y="2111197"/>
                <a:ext cx="164160" cy="281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0E95C88-A617-46F4-91D5-FE45B68D80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37187" y="2093557"/>
                  <a:ext cx="1998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F6EEF02-0725-4F50-B760-1B86E362164A}"/>
                    </a:ext>
                  </a:extLst>
                </p14:cNvPr>
                <p14:cNvContentPartPr/>
                <p14:nvPr/>
              </p14:nvContentPartPr>
              <p14:xfrm>
                <a:off x="9821947" y="1961797"/>
                <a:ext cx="181800" cy="447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F6EEF02-0725-4F50-B760-1B86E362164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04307" y="1944157"/>
                  <a:ext cx="21744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1F2698B-A69A-435B-8C28-1CE0F07255D4}"/>
                    </a:ext>
                  </a:extLst>
                </p14:cNvPr>
                <p14:cNvContentPartPr/>
                <p14:nvPr/>
              </p14:nvContentPartPr>
              <p14:xfrm>
                <a:off x="10056667" y="2228197"/>
                <a:ext cx="141120" cy="160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1F2698B-A69A-435B-8C28-1CE0F07255D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38667" y="2210197"/>
                  <a:ext cx="176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3D68ADD-26D4-4DD8-A949-EB74FB9F331E}"/>
                    </a:ext>
                  </a:extLst>
                </p14:cNvPr>
                <p14:cNvContentPartPr/>
                <p14:nvPr/>
              </p14:nvContentPartPr>
              <p14:xfrm>
                <a:off x="10304347" y="2238637"/>
                <a:ext cx="92520" cy="149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3D68ADD-26D4-4DD8-A949-EB74FB9F331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286707" y="2220997"/>
                  <a:ext cx="128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A51FE4-ADF2-4BBA-9C9E-5CF106F86D2A}"/>
                    </a:ext>
                  </a:extLst>
                </p14:cNvPr>
                <p14:cNvContentPartPr/>
                <p14:nvPr/>
              </p14:nvContentPartPr>
              <p14:xfrm>
                <a:off x="10284907" y="2199037"/>
                <a:ext cx="159480" cy="451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A51FE4-ADF2-4BBA-9C9E-5CF106F86D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266907" y="2181037"/>
                  <a:ext cx="19512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20612F6-99BE-4A82-9D14-37418054BA59}"/>
                    </a:ext>
                  </a:extLst>
                </p14:cNvPr>
                <p14:cNvContentPartPr/>
                <p14:nvPr/>
              </p14:nvContentPartPr>
              <p14:xfrm>
                <a:off x="10468147" y="2238277"/>
                <a:ext cx="335880" cy="143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20612F6-99BE-4A82-9D14-37418054BA5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450147" y="2220637"/>
                  <a:ext cx="3715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1CE9817-06DF-4ED3-AEC2-6C092C56BDED}"/>
                    </a:ext>
                  </a:extLst>
                </p14:cNvPr>
                <p14:cNvContentPartPr/>
                <p14:nvPr/>
              </p14:nvContentPartPr>
              <p14:xfrm>
                <a:off x="10815187" y="2021557"/>
                <a:ext cx="695160" cy="390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1CE9817-06DF-4ED3-AEC2-6C092C56BDE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797547" y="2003557"/>
                  <a:ext cx="730800" cy="42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B1495FF-4D92-4380-912A-060952C886D9}"/>
                  </a:ext>
                </a:extLst>
              </p14:cNvPr>
              <p14:cNvContentPartPr/>
              <p14:nvPr/>
            </p14:nvContentPartPr>
            <p14:xfrm>
              <a:off x="5230147" y="3600517"/>
              <a:ext cx="1998000" cy="1116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B1495FF-4D92-4380-912A-060952C886D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12147" y="3582877"/>
                <a:ext cx="2033640" cy="14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0CE53505-DAEE-4325-85DB-500E05F30C3D}"/>
              </a:ext>
            </a:extLst>
          </p:cNvPr>
          <p:cNvGrpSpPr/>
          <p:nvPr/>
        </p:nvGrpSpPr>
        <p:grpSpPr>
          <a:xfrm>
            <a:off x="8340547" y="3651997"/>
            <a:ext cx="2504160" cy="1586520"/>
            <a:chOff x="8340547" y="3651997"/>
            <a:chExt cx="2504160" cy="158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BE09225-D0B9-465B-9522-4D46819BB6DA}"/>
                    </a:ext>
                  </a:extLst>
                </p14:cNvPr>
                <p14:cNvContentPartPr/>
                <p14:nvPr/>
              </p14:nvContentPartPr>
              <p14:xfrm>
                <a:off x="8356027" y="3651997"/>
                <a:ext cx="470160" cy="1586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BE09225-D0B9-465B-9522-4D46819BB6D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338027" y="3634357"/>
                  <a:ext cx="505800" cy="16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C435B05-C90C-404D-8D5D-15B64DBDC611}"/>
                    </a:ext>
                  </a:extLst>
                </p14:cNvPr>
                <p14:cNvContentPartPr/>
                <p14:nvPr/>
              </p14:nvContentPartPr>
              <p14:xfrm>
                <a:off x="9165667" y="4531837"/>
                <a:ext cx="1679040" cy="635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C435B05-C90C-404D-8D5D-15B64DBDC6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147667" y="4514197"/>
                  <a:ext cx="1714680" cy="6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8BD1A4-7498-4032-A3E3-83D86A283CCA}"/>
                    </a:ext>
                  </a:extLst>
                </p14:cNvPr>
                <p14:cNvContentPartPr/>
                <p14:nvPr/>
              </p14:nvContentPartPr>
              <p14:xfrm>
                <a:off x="8340547" y="3779077"/>
                <a:ext cx="36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8BD1A4-7498-4032-A3E3-83D86A283CC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22547" y="376143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37F8D64-26C0-4E24-9BA3-23D710EC6B30}"/>
                    </a:ext>
                  </a:extLst>
                </p14:cNvPr>
                <p14:cNvContentPartPr/>
                <p14:nvPr/>
              </p14:nvContentPartPr>
              <p14:xfrm>
                <a:off x="10318387" y="4637677"/>
                <a:ext cx="6840" cy="186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37F8D64-26C0-4E24-9BA3-23D710EC6B3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00387" y="4619677"/>
                  <a:ext cx="4248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AF56B2-03FC-47E3-A683-37C2442F67B6}"/>
              </a:ext>
            </a:extLst>
          </p:cNvPr>
          <p:cNvGrpSpPr/>
          <p:nvPr/>
        </p:nvGrpSpPr>
        <p:grpSpPr>
          <a:xfrm>
            <a:off x="6820627" y="2920837"/>
            <a:ext cx="2608200" cy="782280"/>
            <a:chOff x="6820627" y="2920837"/>
            <a:chExt cx="2608200" cy="78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F8BE838-5C04-4925-9B4D-6DFB03AE1E0D}"/>
                    </a:ext>
                  </a:extLst>
                </p14:cNvPr>
                <p14:cNvContentPartPr/>
                <p14:nvPr/>
              </p14:nvContentPartPr>
              <p14:xfrm>
                <a:off x="6820627" y="2920837"/>
                <a:ext cx="1539000" cy="782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F8BE838-5C04-4925-9B4D-6DFB03AE1E0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02987" y="2903197"/>
                  <a:ext cx="1574640" cy="8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BBE995B-F355-446E-8CAD-8A483F1B6563}"/>
                    </a:ext>
                  </a:extLst>
                </p14:cNvPr>
                <p14:cNvContentPartPr/>
                <p14:nvPr/>
              </p14:nvContentPartPr>
              <p14:xfrm>
                <a:off x="8312467" y="3118837"/>
                <a:ext cx="1116360" cy="529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BBE995B-F355-446E-8CAD-8A483F1B656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94467" y="3101197"/>
                  <a:ext cx="1152000" cy="56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7683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8CC29A3-DA42-473A-A15A-A236ADBAB143}"/>
                  </a:ext>
                </a:extLst>
              </p14:cNvPr>
              <p14:cNvContentPartPr/>
              <p14:nvPr/>
            </p14:nvContentPartPr>
            <p14:xfrm>
              <a:off x="3612336" y="862943"/>
              <a:ext cx="309240" cy="429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8CC29A3-DA42-473A-A15A-A236ADBAB1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94336" y="844943"/>
                <a:ext cx="344880" cy="432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C488E3-1F83-44F8-9F52-14DCC4E8C008}"/>
                  </a:ext>
                </a:extLst>
              </p14:cNvPr>
              <p14:cNvContentPartPr/>
              <p14:nvPr/>
            </p14:nvContentPartPr>
            <p14:xfrm>
              <a:off x="7737936" y="1087223"/>
              <a:ext cx="256320" cy="3988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C488E3-1F83-44F8-9F52-14DCC4E8C0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20296" y="1069223"/>
                <a:ext cx="291960" cy="402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5E7258C-7F3E-477C-A7B8-19EE3F2B7C3C}"/>
              </a:ext>
            </a:extLst>
          </p:cNvPr>
          <p:cNvGrpSpPr/>
          <p:nvPr/>
        </p:nvGrpSpPr>
        <p:grpSpPr>
          <a:xfrm>
            <a:off x="1363056" y="241583"/>
            <a:ext cx="1030320" cy="414720"/>
            <a:chOff x="1363056" y="241583"/>
            <a:chExt cx="1030320" cy="41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58E9FDC-652B-40B3-873C-177D2B75965B}"/>
                    </a:ext>
                  </a:extLst>
                </p14:cNvPr>
                <p14:cNvContentPartPr/>
                <p14:nvPr/>
              </p14:nvContentPartPr>
              <p14:xfrm>
                <a:off x="1363056" y="429503"/>
                <a:ext cx="112320" cy="200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58E9FDC-652B-40B3-873C-177D2B7596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45056" y="411863"/>
                  <a:ext cx="1479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CB3DB7A-870A-46D5-A318-FDEB038C074B}"/>
                    </a:ext>
                  </a:extLst>
                </p14:cNvPr>
                <p14:cNvContentPartPr/>
                <p14:nvPr/>
              </p14:nvContentPartPr>
              <p14:xfrm>
                <a:off x="1518576" y="463703"/>
                <a:ext cx="206640" cy="154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CB3DB7A-870A-46D5-A318-FDEB038C074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0936" y="445703"/>
                  <a:ext cx="242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76E49A7-C7B8-40D1-9D8A-8310B38BD9E4}"/>
                    </a:ext>
                  </a:extLst>
                </p14:cNvPr>
                <p14:cNvContentPartPr/>
                <p14:nvPr/>
              </p14:nvContentPartPr>
              <p14:xfrm>
                <a:off x="1831416" y="443903"/>
                <a:ext cx="91080" cy="160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76E49A7-C7B8-40D1-9D8A-8310B38BD9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13416" y="426263"/>
                  <a:ext cx="126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C0DC2FF-60DB-4124-B90B-FB2A6FBB30FF}"/>
                    </a:ext>
                  </a:extLst>
                </p14:cNvPr>
                <p14:cNvContentPartPr/>
                <p14:nvPr/>
              </p14:nvContentPartPr>
              <p14:xfrm>
                <a:off x="2078736" y="464783"/>
                <a:ext cx="92520" cy="141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C0DC2FF-60DB-4124-B90B-FB2A6FBB30F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60736" y="446783"/>
                  <a:ext cx="128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1452E59-99D6-4B52-8882-46764D52E92F}"/>
                    </a:ext>
                  </a:extLst>
                </p14:cNvPr>
                <p14:cNvContentPartPr/>
                <p14:nvPr/>
              </p14:nvContentPartPr>
              <p14:xfrm>
                <a:off x="2248296" y="241583"/>
                <a:ext cx="145080" cy="414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1452E59-99D6-4B52-8882-46764D52E9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30296" y="223583"/>
                  <a:ext cx="180720" cy="45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FF0FFE8-4FAE-4585-8707-FA0932195DD6}"/>
                  </a:ext>
                </a:extLst>
              </p14:cNvPr>
              <p14:cNvContentPartPr/>
              <p14:nvPr/>
            </p14:nvContentPartPr>
            <p14:xfrm>
              <a:off x="2742216" y="268943"/>
              <a:ext cx="233280" cy="280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FF0FFE8-4FAE-4585-8707-FA0932195DD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24576" y="251303"/>
                <a:ext cx="26892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3AE074D-B2FC-4D71-AB73-E46C6F7ED2FE}"/>
                  </a:ext>
                </a:extLst>
              </p14:cNvPr>
              <p14:cNvContentPartPr/>
              <p14:nvPr/>
            </p14:nvContentPartPr>
            <p14:xfrm>
              <a:off x="1094856" y="203063"/>
              <a:ext cx="159840" cy="409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3AE074D-B2FC-4D71-AB73-E46C6F7ED2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76856" y="185423"/>
                <a:ext cx="195480" cy="44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C290CC7-97CA-483B-9CA1-AF72994A788C}"/>
              </a:ext>
            </a:extLst>
          </p:cNvPr>
          <p:cNvGrpSpPr/>
          <p:nvPr/>
        </p:nvGrpSpPr>
        <p:grpSpPr>
          <a:xfrm>
            <a:off x="4742376" y="186143"/>
            <a:ext cx="1317600" cy="430560"/>
            <a:chOff x="4742376" y="186143"/>
            <a:chExt cx="1317600" cy="43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873684B-2700-4EF4-93B4-F7E0B83ED90F}"/>
                    </a:ext>
                  </a:extLst>
                </p14:cNvPr>
                <p14:cNvContentPartPr/>
                <p14:nvPr/>
              </p14:nvContentPartPr>
              <p14:xfrm>
                <a:off x="4742376" y="241583"/>
                <a:ext cx="140760" cy="34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873684B-2700-4EF4-93B4-F7E0B83ED9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24376" y="223583"/>
                  <a:ext cx="1764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164F445-6BFA-4BF4-836A-AB1CEB4BF7E4}"/>
                    </a:ext>
                  </a:extLst>
                </p14:cNvPr>
                <p14:cNvContentPartPr/>
                <p14:nvPr/>
              </p14:nvContentPartPr>
              <p14:xfrm>
                <a:off x="4942536" y="379823"/>
                <a:ext cx="676080" cy="224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164F445-6BFA-4BF4-836A-AB1CEB4BF7E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24536" y="362183"/>
                  <a:ext cx="7117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CD153FA-CBB6-4E1E-A379-DC312757B8B1}"/>
                    </a:ext>
                  </a:extLst>
                </p14:cNvPr>
                <p14:cNvContentPartPr/>
                <p14:nvPr/>
              </p14:nvContentPartPr>
              <p14:xfrm>
                <a:off x="5666856" y="186143"/>
                <a:ext cx="393120" cy="430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CD153FA-CBB6-4E1E-A379-DC312757B8B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48856" y="168503"/>
                  <a:ext cx="428760" cy="46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BDEA931-F8D7-4AB1-B488-A941CC966756}"/>
                  </a:ext>
                </a:extLst>
              </p14:cNvPr>
              <p14:cNvContentPartPr/>
              <p14:nvPr/>
            </p14:nvContentPartPr>
            <p14:xfrm>
              <a:off x="6787536" y="232943"/>
              <a:ext cx="307440" cy="405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BDEA931-F8D7-4AB1-B488-A941CC96675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69896" y="215303"/>
                <a:ext cx="343080" cy="44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FAD0DA8-C94E-40CF-A8EC-D602468885DD}"/>
              </a:ext>
            </a:extLst>
          </p:cNvPr>
          <p:cNvGrpSpPr/>
          <p:nvPr/>
        </p:nvGrpSpPr>
        <p:grpSpPr>
          <a:xfrm>
            <a:off x="8884176" y="207383"/>
            <a:ext cx="1735920" cy="473760"/>
            <a:chOff x="8884176" y="207383"/>
            <a:chExt cx="173592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97C9B74-1436-449A-983A-2F4AB46CA7FC}"/>
                    </a:ext>
                  </a:extLst>
                </p14:cNvPr>
                <p14:cNvContentPartPr/>
                <p14:nvPr/>
              </p14:nvContentPartPr>
              <p14:xfrm>
                <a:off x="8884176" y="207383"/>
                <a:ext cx="161280" cy="433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97C9B74-1436-449A-983A-2F4AB46CA7F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866176" y="189383"/>
                  <a:ext cx="19692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9E0E917-A77D-44DF-BDD5-ACB8FECA3625}"/>
                    </a:ext>
                  </a:extLst>
                </p14:cNvPr>
                <p14:cNvContentPartPr/>
                <p14:nvPr/>
              </p14:nvContentPartPr>
              <p14:xfrm>
                <a:off x="9226176" y="378023"/>
                <a:ext cx="143640" cy="204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9E0E917-A77D-44DF-BDD5-ACB8FECA362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208536" y="360383"/>
                  <a:ext cx="1792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AE68871-F331-4EFE-BD0C-C789A3B02115}"/>
                    </a:ext>
                  </a:extLst>
                </p14:cNvPr>
                <p14:cNvContentPartPr/>
                <p14:nvPr/>
              </p14:nvContentPartPr>
              <p14:xfrm>
                <a:off x="9429216" y="452543"/>
                <a:ext cx="227160" cy="151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AE68871-F331-4EFE-BD0C-C789A3B0211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411576" y="434543"/>
                  <a:ext cx="262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F693B04-7E24-4381-A487-1CC7981C8F2C}"/>
                    </a:ext>
                  </a:extLst>
                </p14:cNvPr>
                <p14:cNvContentPartPr/>
                <p14:nvPr/>
              </p14:nvContentPartPr>
              <p14:xfrm>
                <a:off x="9758256" y="454703"/>
                <a:ext cx="250200" cy="177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F693B04-7E24-4381-A487-1CC7981C8F2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40616" y="436703"/>
                  <a:ext cx="285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76B23C0-8688-4801-82CB-9BB65D105414}"/>
                    </a:ext>
                  </a:extLst>
                </p14:cNvPr>
                <p14:cNvContentPartPr/>
                <p14:nvPr/>
              </p14:nvContentPartPr>
              <p14:xfrm>
                <a:off x="10140936" y="515183"/>
                <a:ext cx="133560" cy="142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76B23C0-8688-4801-82CB-9BB65D10541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23296" y="497183"/>
                  <a:ext cx="169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2B2BAB4-46B8-49EA-9331-A06E02FD0F52}"/>
                    </a:ext>
                  </a:extLst>
                </p14:cNvPr>
                <p14:cNvContentPartPr/>
                <p14:nvPr/>
              </p14:nvContentPartPr>
              <p14:xfrm>
                <a:off x="10391496" y="263903"/>
                <a:ext cx="228600" cy="417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2B2BAB4-46B8-49EA-9331-A06E02FD0F5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73496" y="245903"/>
                  <a:ext cx="264240" cy="45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A07F699-4F3D-424E-8F87-29930A903687}"/>
                  </a:ext>
                </a:extLst>
              </p14:cNvPr>
              <p14:cNvContentPartPr/>
              <p14:nvPr/>
            </p14:nvContentPartPr>
            <p14:xfrm>
              <a:off x="11232096" y="332303"/>
              <a:ext cx="143280" cy="455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A07F699-4F3D-424E-8F87-29930A90368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214096" y="314303"/>
                <a:ext cx="178920" cy="49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60E13D0-E5B8-4DF8-B39E-E919BEC2373E}"/>
              </a:ext>
            </a:extLst>
          </p:cNvPr>
          <p:cNvGrpSpPr/>
          <p:nvPr/>
        </p:nvGrpSpPr>
        <p:grpSpPr>
          <a:xfrm>
            <a:off x="9332736" y="1169663"/>
            <a:ext cx="1445040" cy="972000"/>
            <a:chOff x="9332736" y="1169663"/>
            <a:chExt cx="1445040" cy="97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24544D6-AA46-403B-85F2-EDC07A28A5DB}"/>
                    </a:ext>
                  </a:extLst>
                </p14:cNvPr>
                <p14:cNvContentPartPr/>
                <p14:nvPr/>
              </p14:nvContentPartPr>
              <p14:xfrm>
                <a:off x="9957696" y="1169663"/>
                <a:ext cx="388080" cy="361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24544D6-AA46-403B-85F2-EDC07A28A5D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939696" y="1152023"/>
                  <a:ext cx="4237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0F74AC6-C5F3-4F41-8212-F818E9D6EA57}"/>
                    </a:ext>
                  </a:extLst>
                </p14:cNvPr>
                <p14:cNvContentPartPr/>
                <p14:nvPr/>
              </p14:nvContentPartPr>
              <p14:xfrm>
                <a:off x="9332736" y="1584743"/>
                <a:ext cx="677160" cy="556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0F74AC6-C5F3-4F41-8212-F818E9D6EA5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315096" y="1567103"/>
                  <a:ext cx="71280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3A82567-5602-4208-BC72-BC6DF1C6A5F6}"/>
                    </a:ext>
                  </a:extLst>
                </p14:cNvPr>
                <p14:cNvContentPartPr/>
                <p14:nvPr/>
              </p14:nvContentPartPr>
              <p14:xfrm>
                <a:off x="10112136" y="1603103"/>
                <a:ext cx="665640" cy="414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3A82567-5602-4208-BC72-BC6DF1C6A5F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94496" y="1585463"/>
                  <a:ext cx="70128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E247FC-B4B0-47BA-9532-7C3B2710E1E4}"/>
              </a:ext>
            </a:extLst>
          </p:cNvPr>
          <p:cNvGrpSpPr/>
          <p:nvPr/>
        </p:nvGrpSpPr>
        <p:grpSpPr>
          <a:xfrm>
            <a:off x="510576" y="1017743"/>
            <a:ext cx="1948680" cy="1418040"/>
            <a:chOff x="510576" y="1017743"/>
            <a:chExt cx="1948680" cy="14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60B561F-7CE7-44EC-879B-12A72F01F75D}"/>
                    </a:ext>
                  </a:extLst>
                </p14:cNvPr>
                <p14:cNvContentPartPr/>
                <p14:nvPr/>
              </p14:nvContentPartPr>
              <p14:xfrm>
                <a:off x="1436496" y="1017743"/>
                <a:ext cx="407160" cy="372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60B561F-7CE7-44EC-879B-12A72F01F75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18496" y="999743"/>
                  <a:ext cx="4428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3B6AA03-F572-4EC4-A9B5-20B9F68CEE51}"/>
                    </a:ext>
                  </a:extLst>
                </p14:cNvPr>
                <p14:cNvContentPartPr/>
                <p14:nvPr/>
              </p14:nvContentPartPr>
              <p14:xfrm>
                <a:off x="816936" y="1479263"/>
                <a:ext cx="598680" cy="475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3B6AA03-F572-4EC4-A9B5-20B9F68CEE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9296" y="1461263"/>
                  <a:ext cx="63432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CE9FB48-371B-400C-953E-E25BF8091E06}"/>
                    </a:ext>
                  </a:extLst>
                </p14:cNvPr>
                <p14:cNvContentPartPr/>
                <p14:nvPr/>
              </p14:nvContentPartPr>
              <p14:xfrm>
                <a:off x="1534776" y="1442543"/>
                <a:ext cx="15120" cy="2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CE9FB48-371B-400C-953E-E25BF8091E0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17136" y="1424903"/>
                  <a:ext cx="50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77A8F3F-88F0-475E-813E-2F04BC5AC7D7}"/>
                    </a:ext>
                  </a:extLst>
                </p14:cNvPr>
                <p14:cNvContentPartPr/>
                <p14:nvPr/>
              </p14:nvContentPartPr>
              <p14:xfrm>
                <a:off x="1454496" y="1472783"/>
                <a:ext cx="67680" cy="381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77A8F3F-88F0-475E-813E-2F04BC5AC7D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36496" y="1455143"/>
                  <a:ext cx="10332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ECE74D8-7DBD-4064-8613-5146C0F422DB}"/>
                    </a:ext>
                  </a:extLst>
                </p14:cNvPr>
                <p14:cNvContentPartPr/>
                <p14:nvPr/>
              </p14:nvContentPartPr>
              <p14:xfrm>
                <a:off x="1623696" y="1469183"/>
                <a:ext cx="676080" cy="526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ECE74D8-7DBD-4064-8613-5146C0F422D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06056" y="1451183"/>
                  <a:ext cx="71172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6122994-6F15-43B4-9EC2-25992B5E5E7F}"/>
                    </a:ext>
                  </a:extLst>
                </p14:cNvPr>
                <p14:cNvContentPartPr/>
                <p14:nvPr/>
              </p14:nvContentPartPr>
              <p14:xfrm>
                <a:off x="510576" y="2054183"/>
                <a:ext cx="433440" cy="349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6122994-6F15-43B4-9EC2-25992B5E5E7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2936" y="2036543"/>
                  <a:ext cx="4690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0DFDD2A-D879-4692-BBE5-C715056F547E}"/>
                    </a:ext>
                  </a:extLst>
                </p14:cNvPr>
                <p14:cNvContentPartPr/>
                <p14:nvPr/>
              </p14:nvContentPartPr>
              <p14:xfrm>
                <a:off x="1293216" y="2013503"/>
                <a:ext cx="299160" cy="369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0DFDD2A-D879-4692-BBE5-C715056F547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75216" y="1995863"/>
                  <a:ext cx="3348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8662FFB-DFEC-432B-83C1-AB089CA12F91}"/>
                    </a:ext>
                  </a:extLst>
                </p14:cNvPr>
                <p14:cNvContentPartPr/>
                <p14:nvPr/>
              </p14:nvContentPartPr>
              <p14:xfrm>
                <a:off x="2239296" y="2003783"/>
                <a:ext cx="219960" cy="432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8662FFB-DFEC-432B-83C1-AB089CA12F9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21656" y="1986143"/>
                  <a:ext cx="255600" cy="46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D4828AB-1B69-4130-ACC1-9675829290AA}"/>
                  </a:ext>
                </a:extLst>
              </p14:cNvPr>
              <p14:cNvContentPartPr/>
              <p14:nvPr/>
            </p14:nvContentPartPr>
            <p14:xfrm>
              <a:off x="9085056" y="2217623"/>
              <a:ext cx="328680" cy="4154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D4828AB-1B69-4130-ACC1-9675829290A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067056" y="2199983"/>
                <a:ext cx="36432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B1E063A-98B4-4790-9B2D-8ACF84A09B7A}"/>
                  </a:ext>
                </a:extLst>
              </p14:cNvPr>
              <p14:cNvContentPartPr/>
              <p14:nvPr/>
            </p14:nvContentPartPr>
            <p14:xfrm>
              <a:off x="10635576" y="2211503"/>
              <a:ext cx="289080" cy="4564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B1E063A-98B4-4790-9B2D-8ACF84A09B7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617576" y="2193863"/>
                <a:ext cx="324720" cy="49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3CE7E804-2918-43A5-B366-A816C33B684C}"/>
              </a:ext>
            </a:extLst>
          </p:cNvPr>
          <p:cNvGrpSpPr/>
          <p:nvPr/>
        </p:nvGrpSpPr>
        <p:grpSpPr>
          <a:xfrm>
            <a:off x="357936" y="2706503"/>
            <a:ext cx="383400" cy="219240"/>
            <a:chOff x="357936" y="2706503"/>
            <a:chExt cx="38340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D59CBB2-F3E2-45CD-B68D-A4B2CB2CC91A}"/>
                    </a:ext>
                  </a:extLst>
                </p14:cNvPr>
                <p14:cNvContentPartPr/>
                <p14:nvPr/>
              </p14:nvContentPartPr>
              <p14:xfrm>
                <a:off x="357936" y="2738543"/>
                <a:ext cx="93960" cy="187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D59CBB2-F3E2-45CD-B68D-A4B2CB2CC91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9936" y="2720903"/>
                  <a:ext cx="1296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461013D-2B0E-46C2-AEA3-A710108249B1}"/>
                    </a:ext>
                  </a:extLst>
                </p14:cNvPr>
                <p14:cNvContentPartPr/>
                <p14:nvPr/>
              </p14:nvContentPartPr>
              <p14:xfrm>
                <a:off x="584376" y="2706503"/>
                <a:ext cx="156960" cy="142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461013D-2B0E-46C2-AEA3-A710108249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6736" y="2688503"/>
                  <a:ext cx="192600" cy="17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D260A1D-BC36-49FD-A83E-F9A4E383EF9F}"/>
                  </a:ext>
                </a:extLst>
              </p14:cNvPr>
              <p14:cNvContentPartPr/>
              <p14:nvPr/>
            </p14:nvContentPartPr>
            <p14:xfrm>
              <a:off x="2218776" y="2622263"/>
              <a:ext cx="187920" cy="3578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D260A1D-BC36-49FD-A83E-F9A4E383EF9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00776" y="2604263"/>
                <a:ext cx="22356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B7A91C2-F6EE-4D98-9DEB-033D6085B86F}"/>
                  </a:ext>
                </a:extLst>
              </p14:cNvPr>
              <p14:cNvContentPartPr/>
              <p14:nvPr/>
            </p14:nvContentPartPr>
            <p14:xfrm>
              <a:off x="5661816" y="1049423"/>
              <a:ext cx="299160" cy="324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B7A91C2-F6EE-4D98-9DEB-033D6085B86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644176" y="1031423"/>
                <a:ext cx="33480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6372327-4068-454B-B0E6-BA91D6F8453C}"/>
                  </a:ext>
                </a:extLst>
              </p14:cNvPr>
              <p14:cNvContentPartPr/>
              <p14:nvPr/>
            </p14:nvContentPartPr>
            <p14:xfrm>
              <a:off x="4964856" y="1476743"/>
              <a:ext cx="700560" cy="428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6372327-4068-454B-B0E6-BA91D6F8453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946856" y="1459103"/>
                <a:ext cx="73620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7F6DF50-1507-4E17-BA6C-976FD39BB71D}"/>
                  </a:ext>
                </a:extLst>
              </p14:cNvPr>
              <p14:cNvContentPartPr/>
              <p14:nvPr/>
            </p14:nvContentPartPr>
            <p14:xfrm>
              <a:off x="5552376" y="1459823"/>
              <a:ext cx="150840" cy="3949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7F6DF50-1507-4E17-BA6C-976FD39BB71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534376" y="1441823"/>
                <a:ext cx="18648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291C229-C8D8-4C34-858C-DBBB2D157610}"/>
                  </a:ext>
                </a:extLst>
              </p14:cNvPr>
              <p14:cNvContentPartPr/>
              <p14:nvPr/>
            </p14:nvContentPartPr>
            <p14:xfrm>
              <a:off x="5774496" y="1449383"/>
              <a:ext cx="272160" cy="4622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291C229-C8D8-4C34-858C-DBBB2D15761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56856" y="1431383"/>
                <a:ext cx="30780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54C16AC-1A36-4ECC-A5FE-C61E90BE1A38}"/>
                  </a:ext>
                </a:extLst>
              </p14:cNvPr>
              <p14:cNvContentPartPr/>
              <p14:nvPr/>
            </p14:nvContentPartPr>
            <p14:xfrm>
              <a:off x="5833896" y="1413023"/>
              <a:ext cx="1101960" cy="364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54C16AC-1A36-4ECC-A5FE-C61E90BE1A3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815896" y="1395023"/>
                <a:ext cx="113760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98BB828-4213-4CA0-9177-7C26BD6FB43F}"/>
                  </a:ext>
                </a:extLst>
              </p14:cNvPr>
              <p14:cNvContentPartPr/>
              <p14:nvPr/>
            </p14:nvContentPartPr>
            <p14:xfrm>
              <a:off x="4813296" y="1978223"/>
              <a:ext cx="321480" cy="3938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98BB828-4213-4CA0-9177-7C26BD6FB43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795656" y="1960223"/>
                <a:ext cx="35712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A2F4350-7645-47AE-BF23-A24AE468F516}"/>
                  </a:ext>
                </a:extLst>
              </p14:cNvPr>
              <p14:cNvContentPartPr/>
              <p14:nvPr/>
            </p14:nvContentPartPr>
            <p14:xfrm>
              <a:off x="5523936" y="2030783"/>
              <a:ext cx="220320" cy="3819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A2F4350-7645-47AE-BF23-A24AE468F51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505936" y="2013143"/>
                <a:ext cx="25596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969EE30-98BC-47DF-9108-3AF78648D087}"/>
                  </a:ext>
                </a:extLst>
              </p14:cNvPr>
              <p14:cNvContentPartPr/>
              <p14:nvPr/>
            </p14:nvContentPartPr>
            <p14:xfrm>
              <a:off x="5958096" y="2007023"/>
              <a:ext cx="223560" cy="3322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969EE30-98BC-47DF-9108-3AF78648D08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940096" y="1989383"/>
                <a:ext cx="25920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E42BA1A-EC4D-49B3-88F8-FDB2FDCCB4BE}"/>
                  </a:ext>
                </a:extLst>
              </p14:cNvPr>
              <p14:cNvContentPartPr/>
              <p14:nvPr/>
            </p14:nvContentPartPr>
            <p14:xfrm>
              <a:off x="6669096" y="1856903"/>
              <a:ext cx="343800" cy="4338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E42BA1A-EC4D-49B3-88F8-FDB2FDCCB4B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651456" y="1838903"/>
                <a:ext cx="37944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1A6B434-D499-4B75-972B-4104C0276174}"/>
                  </a:ext>
                </a:extLst>
              </p14:cNvPr>
              <p14:cNvContentPartPr/>
              <p14:nvPr/>
            </p14:nvContentPartPr>
            <p14:xfrm>
              <a:off x="4666416" y="2578343"/>
              <a:ext cx="158040" cy="489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1A6B434-D499-4B75-972B-4104C027617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648776" y="2560343"/>
                <a:ext cx="193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5D7F7AD-265B-4873-961A-6804A37CDE20}"/>
                  </a:ext>
                </a:extLst>
              </p14:cNvPr>
              <p14:cNvContentPartPr/>
              <p14:nvPr/>
            </p14:nvContentPartPr>
            <p14:xfrm>
              <a:off x="4641936" y="2674103"/>
              <a:ext cx="113040" cy="2055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5D7F7AD-265B-4873-961A-6804A37CDE2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623936" y="2656463"/>
                <a:ext cx="14868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1E752763-7448-4B86-9C6F-F02CD661DD35}"/>
                  </a:ext>
                </a:extLst>
              </p14:cNvPr>
              <p14:cNvContentPartPr/>
              <p14:nvPr/>
            </p14:nvContentPartPr>
            <p14:xfrm>
              <a:off x="5299296" y="2709743"/>
              <a:ext cx="181800" cy="2307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1E752763-7448-4B86-9C6F-F02CD661DD3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281656" y="2691743"/>
                <a:ext cx="217440" cy="26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B5873578-7191-4E7F-B5C9-2519BCD640B0}"/>
              </a:ext>
            </a:extLst>
          </p:cNvPr>
          <p:cNvGrpSpPr/>
          <p:nvPr/>
        </p:nvGrpSpPr>
        <p:grpSpPr>
          <a:xfrm>
            <a:off x="9119616" y="2899103"/>
            <a:ext cx="307440" cy="301680"/>
            <a:chOff x="9119616" y="2899103"/>
            <a:chExt cx="30744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A6094C5-3ABE-4EDB-BEC8-007978B1E561}"/>
                    </a:ext>
                  </a:extLst>
                </p14:cNvPr>
                <p14:cNvContentPartPr/>
                <p14:nvPr/>
              </p14:nvContentPartPr>
              <p14:xfrm>
                <a:off x="9119616" y="2899103"/>
                <a:ext cx="127440" cy="234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A6094C5-3ABE-4EDB-BEC8-007978B1E56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01616" y="2881463"/>
                  <a:ext cx="1630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640340C-19E4-4A99-91C8-C2597E20F9F7}"/>
                    </a:ext>
                  </a:extLst>
                </p14:cNvPr>
                <p14:cNvContentPartPr/>
                <p14:nvPr/>
              </p14:nvContentPartPr>
              <p14:xfrm>
                <a:off x="9369456" y="2954543"/>
                <a:ext cx="57600" cy="246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640340C-19E4-4A99-91C8-C2597E20F9F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51816" y="2936543"/>
                  <a:ext cx="93240" cy="28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83B1A21-07A6-456E-A685-2261CCB5984F}"/>
              </a:ext>
            </a:extLst>
          </p:cNvPr>
          <p:cNvGrpSpPr/>
          <p:nvPr/>
        </p:nvGrpSpPr>
        <p:grpSpPr>
          <a:xfrm>
            <a:off x="10625496" y="2855903"/>
            <a:ext cx="439560" cy="347400"/>
            <a:chOff x="10625496" y="2855903"/>
            <a:chExt cx="43956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23FB0B3-EBA6-46F2-A1CB-6E4585F28829}"/>
                    </a:ext>
                  </a:extLst>
                </p14:cNvPr>
                <p14:cNvContentPartPr/>
                <p14:nvPr/>
              </p14:nvContentPartPr>
              <p14:xfrm>
                <a:off x="10625496" y="2932583"/>
                <a:ext cx="89640" cy="148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23FB0B3-EBA6-46F2-A1CB-6E4585F2882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607496" y="2914943"/>
                  <a:ext cx="125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E0BE339-945A-41E9-AF3A-E71E086BF689}"/>
                    </a:ext>
                  </a:extLst>
                </p14:cNvPr>
                <p14:cNvContentPartPr/>
                <p14:nvPr/>
              </p14:nvContentPartPr>
              <p14:xfrm>
                <a:off x="10868496" y="2855903"/>
                <a:ext cx="196560" cy="347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E0BE339-945A-41E9-AF3A-E71E086BF6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850856" y="2838263"/>
                  <a:ext cx="232200" cy="38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CAD4330-F4E0-49BA-9DD7-9261636E127C}"/>
              </a:ext>
            </a:extLst>
          </p:cNvPr>
          <p:cNvGrpSpPr/>
          <p:nvPr/>
        </p:nvGrpSpPr>
        <p:grpSpPr>
          <a:xfrm>
            <a:off x="1318416" y="2652863"/>
            <a:ext cx="392040" cy="203400"/>
            <a:chOff x="1318416" y="2652863"/>
            <a:chExt cx="39204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E134C8F-C578-4E55-9BB0-45A4B6D11B2C}"/>
                    </a:ext>
                  </a:extLst>
                </p14:cNvPr>
                <p14:cNvContentPartPr/>
                <p14:nvPr/>
              </p14:nvContentPartPr>
              <p14:xfrm>
                <a:off x="1318416" y="2672303"/>
                <a:ext cx="41400" cy="164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E134C8F-C578-4E55-9BB0-45A4B6D11B2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00776" y="2654303"/>
                  <a:ext cx="77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E3D4E53-2B2A-4B00-81C1-2D322635FCF5}"/>
                    </a:ext>
                  </a:extLst>
                </p14:cNvPr>
                <p14:cNvContentPartPr/>
                <p14:nvPr/>
              </p14:nvContentPartPr>
              <p14:xfrm>
                <a:off x="1489416" y="2652863"/>
                <a:ext cx="221040" cy="203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E3D4E53-2B2A-4B00-81C1-2D322635FCF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71776" y="2635223"/>
                  <a:ext cx="256680" cy="23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A934B706-E5F8-453A-850B-3E340467E351}"/>
                  </a:ext>
                </a:extLst>
              </p14:cNvPr>
              <p14:cNvContentPartPr/>
              <p14:nvPr/>
            </p14:nvContentPartPr>
            <p14:xfrm>
              <a:off x="10806576" y="3419663"/>
              <a:ext cx="25200" cy="6112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A934B706-E5F8-453A-850B-3E340467E35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788936" y="3402023"/>
                <a:ext cx="60840" cy="64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16818A2-FD34-4062-88FB-1054FEAA7090}"/>
              </a:ext>
            </a:extLst>
          </p:cNvPr>
          <p:cNvGrpSpPr/>
          <p:nvPr/>
        </p:nvGrpSpPr>
        <p:grpSpPr>
          <a:xfrm>
            <a:off x="5948376" y="2611823"/>
            <a:ext cx="1268280" cy="929880"/>
            <a:chOff x="5948376" y="2611823"/>
            <a:chExt cx="1268280" cy="92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9DDD8F9-74EC-4A80-B8C8-3292F993F989}"/>
                    </a:ext>
                  </a:extLst>
                </p14:cNvPr>
                <p14:cNvContentPartPr/>
                <p14:nvPr/>
              </p14:nvContentPartPr>
              <p14:xfrm>
                <a:off x="5948376" y="2666183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9DDD8F9-74EC-4A80-B8C8-3292F993F98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930736" y="264854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4444B50-A27C-4944-A7B2-B058798D06BF}"/>
                    </a:ext>
                  </a:extLst>
                </p14:cNvPr>
                <p14:cNvContentPartPr/>
                <p14:nvPr/>
              </p14:nvContentPartPr>
              <p14:xfrm>
                <a:off x="5954496" y="2611823"/>
                <a:ext cx="158760" cy="358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4444B50-A27C-4944-A7B2-B058798D06B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36496" y="2593823"/>
                  <a:ext cx="1944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10C0214-5350-4D9F-A7C8-BCC1473CE899}"/>
                    </a:ext>
                  </a:extLst>
                </p14:cNvPr>
                <p14:cNvContentPartPr/>
                <p14:nvPr/>
              </p14:nvContentPartPr>
              <p14:xfrm>
                <a:off x="6815256" y="2633063"/>
                <a:ext cx="226800" cy="356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10C0214-5350-4D9F-A7C8-BCC1473CE89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97616" y="2615423"/>
                  <a:ext cx="2624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7733D56-0E74-4DEA-96A4-7C7D21C2287E}"/>
                    </a:ext>
                  </a:extLst>
                </p14:cNvPr>
                <p14:cNvContentPartPr/>
                <p14:nvPr/>
              </p14:nvContentPartPr>
              <p14:xfrm>
                <a:off x="6533376" y="3129503"/>
                <a:ext cx="307440" cy="412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7733D56-0E74-4DEA-96A4-7C7D21C2287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515376" y="3111503"/>
                  <a:ext cx="3430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5D55859-70CA-41ED-AEEF-D2A6711176E5}"/>
                    </a:ext>
                  </a:extLst>
                </p14:cNvPr>
                <p14:cNvContentPartPr/>
                <p14:nvPr/>
              </p14:nvContentPartPr>
              <p14:xfrm>
                <a:off x="6841896" y="3149303"/>
                <a:ext cx="374760" cy="392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5D55859-70CA-41ED-AEEF-D2A6711176E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23896" y="3131303"/>
                  <a:ext cx="410400" cy="42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57A7FAA-8A1D-48DB-B1B7-D8AFA3651B71}"/>
              </a:ext>
            </a:extLst>
          </p:cNvPr>
          <p:cNvGrpSpPr/>
          <p:nvPr/>
        </p:nvGrpSpPr>
        <p:grpSpPr>
          <a:xfrm>
            <a:off x="10259736" y="3412463"/>
            <a:ext cx="1306080" cy="453960"/>
            <a:chOff x="10259736" y="3412463"/>
            <a:chExt cx="130608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52C47C9-AE67-4F27-9901-A458481CA299}"/>
                    </a:ext>
                  </a:extLst>
                </p14:cNvPr>
                <p14:cNvContentPartPr/>
                <p14:nvPr/>
              </p14:nvContentPartPr>
              <p14:xfrm>
                <a:off x="10259736" y="3412463"/>
                <a:ext cx="497520" cy="453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52C47C9-AE67-4F27-9901-A458481CA29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242096" y="3394463"/>
                  <a:ext cx="53316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CF76923-1E0D-45C9-AE37-7DCE4EA9EA62}"/>
                    </a:ext>
                  </a:extLst>
                </p14:cNvPr>
                <p14:cNvContentPartPr/>
                <p14:nvPr/>
              </p14:nvContentPartPr>
              <p14:xfrm>
                <a:off x="10881096" y="3430823"/>
                <a:ext cx="684720" cy="351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CF76923-1E0D-45C9-AE37-7DCE4EA9EA6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863456" y="3412823"/>
                  <a:ext cx="720360" cy="38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645DBBC5-05CC-4146-A171-6859BBAC7907}"/>
                  </a:ext>
                </a:extLst>
              </p14:cNvPr>
              <p14:cNvContentPartPr/>
              <p14:nvPr/>
            </p14:nvContentPartPr>
            <p14:xfrm>
              <a:off x="2770296" y="5661023"/>
              <a:ext cx="360" cy="3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645DBBC5-05CC-4146-A171-6859BBAC790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752296" y="564302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6BDB96D-B088-43DF-85EE-441464239706}"/>
              </a:ext>
            </a:extLst>
          </p:cNvPr>
          <p:cNvGrpSpPr/>
          <p:nvPr/>
        </p:nvGrpSpPr>
        <p:grpSpPr>
          <a:xfrm>
            <a:off x="239496" y="6244943"/>
            <a:ext cx="238680" cy="362160"/>
            <a:chOff x="239496" y="6244943"/>
            <a:chExt cx="238680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C90C9B7-89DF-4893-9A71-83554B57D401}"/>
                    </a:ext>
                  </a:extLst>
                </p14:cNvPr>
                <p14:cNvContentPartPr/>
                <p14:nvPr/>
              </p14:nvContentPartPr>
              <p14:xfrm>
                <a:off x="239496" y="6244943"/>
                <a:ext cx="78480" cy="353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C90C9B7-89DF-4893-9A71-83554B57D40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21856" y="6226943"/>
                  <a:ext cx="1141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F7A7D63-1B12-4FD5-9B4C-893C9379012F}"/>
                    </a:ext>
                  </a:extLst>
                </p14:cNvPr>
                <p14:cNvContentPartPr/>
                <p14:nvPr/>
              </p14:nvContentPartPr>
              <p14:xfrm>
                <a:off x="284496" y="6423863"/>
                <a:ext cx="193680" cy="183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F7A7D63-1B12-4FD5-9B4C-893C9379012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66856" y="6406223"/>
                  <a:ext cx="22932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5A7C21B-96E2-4C9E-B84F-DFC74B6359BB}"/>
              </a:ext>
            </a:extLst>
          </p:cNvPr>
          <p:cNvGrpSpPr/>
          <p:nvPr/>
        </p:nvGrpSpPr>
        <p:grpSpPr>
          <a:xfrm>
            <a:off x="739536" y="6284543"/>
            <a:ext cx="1517760" cy="375480"/>
            <a:chOff x="739536" y="6284543"/>
            <a:chExt cx="1517760" cy="37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7024CE1-0BB8-4ED3-A116-5C52DAAA8C50}"/>
                    </a:ext>
                  </a:extLst>
                </p14:cNvPr>
                <p14:cNvContentPartPr/>
                <p14:nvPr/>
              </p14:nvContentPartPr>
              <p14:xfrm>
                <a:off x="739536" y="6458063"/>
                <a:ext cx="145080" cy="131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7024CE1-0BB8-4ED3-A116-5C52DAAA8C5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21536" y="6440063"/>
                  <a:ext cx="1807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491D85E-82D3-4C2C-9782-319A4F71BB7D}"/>
                    </a:ext>
                  </a:extLst>
                </p14:cNvPr>
                <p14:cNvContentPartPr/>
                <p14:nvPr/>
              </p14:nvContentPartPr>
              <p14:xfrm>
                <a:off x="987576" y="6479663"/>
                <a:ext cx="387000" cy="180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491D85E-82D3-4C2C-9782-319A4F71BB7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69576" y="6461663"/>
                  <a:ext cx="4226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0876D36-66D8-4AA7-BF7B-185B054F9514}"/>
                    </a:ext>
                  </a:extLst>
                </p14:cNvPr>
                <p14:cNvContentPartPr/>
                <p14:nvPr/>
              </p14:nvContentPartPr>
              <p14:xfrm>
                <a:off x="1464216" y="6284543"/>
                <a:ext cx="793080" cy="343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0876D36-66D8-4AA7-BF7B-185B054F951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446576" y="6266903"/>
                  <a:ext cx="828720" cy="37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71D8F51-465B-4975-B496-3BF34F3E56DC}"/>
              </a:ext>
            </a:extLst>
          </p:cNvPr>
          <p:cNvGrpSpPr/>
          <p:nvPr/>
        </p:nvGrpSpPr>
        <p:grpSpPr>
          <a:xfrm>
            <a:off x="2596056" y="6298943"/>
            <a:ext cx="1623600" cy="442800"/>
            <a:chOff x="2596056" y="6298943"/>
            <a:chExt cx="162360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2465389-CFBE-44FB-91B7-BC9A49BBD070}"/>
                    </a:ext>
                  </a:extLst>
                </p14:cNvPr>
                <p14:cNvContentPartPr/>
                <p14:nvPr/>
              </p14:nvContentPartPr>
              <p14:xfrm>
                <a:off x="2596056" y="6370223"/>
                <a:ext cx="83520" cy="230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2465389-CFBE-44FB-91B7-BC9A49BBD07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578416" y="6352223"/>
                  <a:ext cx="1191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E53E4A2-FD43-41E3-81CE-722881C898E1}"/>
                    </a:ext>
                  </a:extLst>
                </p14:cNvPr>
                <p14:cNvContentPartPr/>
                <p14:nvPr/>
              </p14:nvContentPartPr>
              <p14:xfrm>
                <a:off x="2735016" y="6351143"/>
                <a:ext cx="189000" cy="249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E53E4A2-FD43-41E3-81CE-722881C898E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717376" y="6333143"/>
                  <a:ext cx="2246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83C7A3D-DDE9-4FE0-8490-6021F6CAE209}"/>
                    </a:ext>
                  </a:extLst>
                </p14:cNvPr>
                <p14:cNvContentPartPr/>
                <p14:nvPr/>
              </p14:nvContentPartPr>
              <p14:xfrm>
                <a:off x="2980536" y="6460943"/>
                <a:ext cx="352800" cy="165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83C7A3D-DDE9-4FE0-8490-6021F6CAE20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962536" y="6443303"/>
                  <a:ext cx="388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7869216-5B2F-45FE-BF54-C835C57FC6F8}"/>
                    </a:ext>
                  </a:extLst>
                </p14:cNvPr>
                <p14:cNvContentPartPr/>
                <p14:nvPr/>
              </p14:nvContentPartPr>
              <p14:xfrm>
                <a:off x="3436656" y="6298943"/>
                <a:ext cx="323640" cy="3898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7869216-5B2F-45FE-BF54-C835C57FC6F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418656" y="6280943"/>
                  <a:ext cx="35928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0EEF661-0504-4524-91EE-F5F9C276B835}"/>
                    </a:ext>
                  </a:extLst>
                </p14:cNvPr>
                <p14:cNvContentPartPr/>
                <p14:nvPr/>
              </p14:nvContentPartPr>
              <p14:xfrm>
                <a:off x="3905736" y="6451223"/>
                <a:ext cx="97200" cy="264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0EEF661-0504-4524-91EE-F5F9C276B83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888096" y="6433583"/>
                  <a:ext cx="1328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3ED852A-CF76-4462-9AA4-FE918E6726A9}"/>
                    </a:ext>
                  </a:extLst>
                </p14:cNvPr>
                <p14:cNvContentPartPr/>
                <p14:nvPr/>
              </p14:nvContentPartPr>
              <p14:xfrm>
                <a:off x="4086096" y="6488663"/>
                <a:ext cx="133560" cy="2530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3ED852A-CF76-4462-9AA4-FE918E6726A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068096" y="6470663"/>
                  <a:ext cx="169200" cy="28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323B46B7-42FD-4D81-9189-8C8A20DFA2A8}"/>
                  </a:ext>
                </a:extLst>
              </p14:cNvPr>
              <p14:cNvContentPartPr/>
              <p14:nvPr/>
            </p14:nvContentPartPr>
            <p14:xfrm>
              <a:off x="2106456" y="1158503"/>
              <a:ext cx="342360" cy="4298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323B46B7-42FD-4D81-9189-8C8A20DFA2A8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088456" y="1140503"/>
                <a:ext cx="37800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64EC1675-6177-48D6-A407-D2635045C9AC}"/>
                  </a:ext>
                </a:extLst>
              </p14:cNvPr>
              <p14:cNvContentPartPr/>
              <p14:nvPr/>
            </p14:nvContentPartPr>
            <p14:xfrm>
              <a:off x="6410616" y="992543"/>
              <a:ext cx="264960" cy="3168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64EC1675-6177-48D6-A407-D2635045C9AC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392616" y="974523"/>
                <a:ext cx="300600" cy="352481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C9E5BA0-8D35-4189-8082-535604C42827}"/>
              </a:ext>
            </a:extLst>
          </p:cNvPr>
          <p:cNvGrpSpPr/>
          <p:nvPr/>
        </p:nvGrpSpPr>
        <p:grpSpPr>
          <a:xfrm>
            <a:off x="10647096" y="1329863"/>
            <a:ext cx="486360" cy="231480"/>
            <a:chOff x="10647096" y="1329863"/>
            <a:chExt cx="48636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ECA6C7D-AEF8-4985-B829-1CD1142A45E0}"/>
                    </a:ext>
                  </a:extLst>
                </p14:cNvPr>
                <p14:cNvContentPartPr/>
                <p14:nvPr/>
              </p14:nvContentPartPr>
              <p14:xfrm>
                <a:off x="10647096" y="1329863"/>
                <a:ext cx="189360" cy="2314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ECA6C7D-AEF8-4985-B829-1CD1142A45E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629456" y="1311863"/>
                  <a:ext cx="2250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8917EA6-7FB0-4EC7-8AD5-2222A147EB50}"/>
                    </a:ext>
                  </a:extLst>
                </p14:cNvPr>
                <p14:cNvContentPartPr/>
                <p14:nvPr/>
              </p14:nvContentPartPr>
              <p14:xfrm>
                <a:off x="11002416" y="1351823"/>
                <a:ext cx="131040" cy="189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8917EA6-7FB0-4EC7-8AD5-2222A147EB5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984416" y="1334183"/>
                  <a:ext cx="16668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2A85AF7-4A34-4277-B8B1-EC7F5966DA6D}"/>
              </a:ext>
            </a:extLst>
          </p:cNvPr>
          <p:cNvGrpSpPr/>
          <p:nvPr/>
        </p:nvGrpSpPr>
        <p:grpSpPr>
          <a:xfrm>
            <a:off x="2545267" y="1005997"/>
            <a:ext cx="236880" cy="191160"/>
            <a:chOff x="2545267" y="1005997"/>
            <a:chExt cx="236880" cy="19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26211B1-80D1-4C0F-B9DA-B950A3CBE6D2}"/>
                    </a:ext>
                  </a:extLst>
                </p14:cNvPr>
                <p14:cNvContentPartPr/>
                <p14:nvPr/>
              </p14:nvContentPartPr>
              <p14:xfrm>
                <a:off x="2590987" y="1005997"/>
                <a:ext cx="191160" cy="136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26211B1-80D1-4C0F-B9DA-B950A3CBE6D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572987" y="988357"/>
                  <a:ext cx="226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30661A8-10E0-40F7-81D7-DE608B828C30}"/>
                    </a:ext>
                  </a:extLst>
                </p14:cNvPr>
                <p14:cNvContentPartPr/>
                <p14:nvPr/>
              </p14:nvContentPartPr>
              <p14:xfrm>
                <a:off x="2545267" y="1040917"/>
                <a:ext cx="145080" cy="156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30661A8-10E0-40F7-81D7-DE608B828C3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527627" y="1023277"/>
                  <a:ext cx="18072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D8A1AC-D114-41A9-B41E-6749E3DB83DD}"/>
              </a:ext>
            </a:extLst>
          </p:cNvPr>
          <p:cNvGrpSpPr/>
          <p:nvPr/>
        </p:nvGrpSpPr>
        <p:grpSpPr>
          <a:xfrm>
            <a:off x="1077907" y="3015157"/>
            <a:ext cx="733680" cy="450000"/>
            <a:chOff x="1077907" y="3015157"/>
            <a:chExt cx="733680" cy="45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6C5C362-C9DD-4D5C-95BA-78BDE89808CF}"/>
                    </a:ext>
                  </a:extLst>
                </p14:cNvPr>
                <p14:cNvContentPartPr/>
                <p14:nvPr/>
              </p14:nvContentPartPr>
              <p14:xfrm>
                <a:off x="1077907" y="3061237"/>
                <a:ext cx="249120" cy="403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6C5C362-C9DD-4D5C-95BA-78BDE89808C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59907" y="3043237"/>
                  <a:ext cx="28476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CF7F0F2-93E0-4DE9-8CDF-7E79ED438202}"/>
                    </a:ext>
                  </a:extLst>
                </p14:cNvPr>
                <p14:cNvContentPartPr/>
                <p14:nvPr/>
              </p14:nvContentPartPr>
              <p14:xfrm>
                <a:off x="1301467" y="3066277"/>
                <a:ext cx="255600" cy="304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CF7F0F2-93E0-4DE9-8CDF-7E79ED43820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283827" y="3048277"/>
                  <a:ext cx="2912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B6629A0-06D3-4126-883C-758A6FE6C2EF}"/>
                    </a:ext>
                  </a:extLst>
                </p14:cNvPr>
                <p14:cNvContentPartPr/>
                <p14:nvPr/>
              </p14:nvContentPartPr>
              <p14:xfrm>
                <a:off x="1401547" y="3015157"/>
                <a:ext cx="410040" cy="273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B6629A0-06D3-4126-883C-758A6FE6C2E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383907" y="2997157"/>
                  <a:ext cx="445680" cy="309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89951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60C4F-3436-4C7E-AEBC-7DE3CFAFC9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>
                <a:solidFill>
                  <a:schemeClr val="tx1"/>
                </a:solidFill>
              </a:rPr>
              <a:t>Previous searching</a:t>
            </a:r>
            <a:r>
              <a:rPr lang="en-US" b="0"/>
              <a:t> algorithms </a:t>
            </a:r>
            <a:r>
              <a:rPr lang="en-US"/>
              <a:t>requires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7E950-15D4-4078-9DD9-8A0AE8F1543A}"/>
              </a:ext>
            </a:extLst>
          </p:cNvPr>
          <p:cNvSpPr txBox="1"/>
          <p:nvPr/>
        </p:nvSpPr>
        <p:spPr>
          <a:xfrm>
            <a:off x="2435086" y="1657754"/>
            <a:ext cx="7007087" cy="2695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Assumptions of the environment:</a:t>
            </a:r>
          </a:p>
          <a:p>
            <a:pPr marL="1073150" indent="-342900" algn="l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Observable</a:t>
            </a:r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073150" indent="-342900" algn="l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Discrete</a:t>
            </a:r>
            <a:endParaRPr lang="en-US" sz="240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073150" indent="-342900" algn="l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Deterministic</a:t>
            </a:r>
            <a:endParaRPr lang="en-US" sz="2400" b="1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C10221-0E4E-49C9-822D-82E43602F5E6}"/>
              </a:ext>
            </a:extLst>
          </p:cNvPr>
          <p:cNvGrpSpPr/>
          <p:nvPr/>
        </p:nvGrpSpPr>
        <p:grpSpPr>
          <a:xfrm>
            <a:off x="2897707" y="2444197"/>
            <a:ext cx="736560" cy="288720"/>
            <a:chOff x="2897707" y="2444197"/>
            <a:chExt cx="736560" cy="28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5AB311E-A370-4BF2-A546-3BF16989A365}"/>
                    </a:ext>
                  </a:extLst>
                </p14:cNvPr>
                <p14:cNvContentPartPr/>
                <p14:nvPr/>
              </p14:nvContentPartPr>
              <p14:xfrm>
                <a:off x="2897707" y="2539237"/>
                <a:ext cx="685800" cy="193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5AB311E-A370-4BF2-A546-3BF16989A36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80067" y="2521237"/>
                  <a:ext cx="721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742AC59-2C37-4A25-835B-C5825282D504}"/>
                    </a:ext>
                  </a:extLst>
                </p14:cNvPr>
                <p14:cNvContentPartPr/>
                <p14:nvPr/>
              </p14:nvContentPartPr>
              <p14:xfrm>
                <a:off x="3508627" y="2444197"/>
                <a:ext cx="125640" cy="218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742AC59-2C37-4A25-835B-C5825282D50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0627" y="2426557"/>
                  <a:ext cx="16128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0E027D-5C2E-4359-87BA-40C83AB476AF}"/>
              </a:ext>
            </a:extLst>
          </p:cNvPr>
          <p:cNvGrpSpPr/>
          <p:nvPr/>
        </p:nvGrpSpPr>
        <p:grpSpPr>
          <a:xfrm>
            <a:off x="2824267" y="3030637"/>
            <a:ext cx="701280" cy="306360"/>
            <a:chOff x="2824267" y="3030637"/>
            <a:chExt cx="701280" cy="30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9251FBF-7FA0-4267-BAEE-31DF75C14C7F}"/>
                    </a:ext>
                  </a:extLst>
                </p14:cNvPr>
                <p14:cNvContentPartPr/>
                <p14:nvPr/>
              </p14:nvContentPartPr>
              <p14:xfrm>
                <a:off x="2824267" y="3106957"/>
                <a:ext cx="678600" cy="230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9251FBF-7FA0-4267-BAEE-31DF75C14C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06627" y="3088957"/>
                  <a:ext cx="714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A83C84-8088-4974-BCD8-368053B55F0E}"/>
                    </a:ext>
                  </a:extLst>
                </p14:cNvPr>
                <p14:cNvContentPartPr/>
                <p14:nvPr/>
              </p14:nvContentPartPr>
              <p14:xfrm>
                <a:off x="3385867" y="3030637"/>
                <a:ext cx="139680" cy="187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A83C84-8088-4974-BCD8-368053B55F0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67867" y="3012637"/>
                  <a:ext cx="17532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864B63-87AA-4F8F-9484-6973D4328157}"/>
              </a:ext>
            </a:extLst>
          </p:cNvPr>
          <p:cNvGrpSpPr/>
          <p:nvPr/>
        </p:nvGrpSpPr>
        <p:grpSpPr>
          <a:xfrm>
            <a:off x="2799427" y="3702037"/>
            <a:ext cx="720720" cy="298440"/>
            <a:chOff x="2799427" y="3702037"/>
            <a:chExt cx="720720" cy="29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0875802-5193-4326-8FB4-5410B1071301}"/>
                    </a:ext>
                  </a:extLst>
                </p14:cNvPr>
                <p14:cNvContentPartPr/>
                <p14:nvPr/>
              </p14:nvContentPartPr>
              <p14:xfrm>
                <a:off x="2799427" y="3797077"/>
                <a:ext cx="561600" cy="203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0875802-5193-4326-8FB4-5410B107130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81427" y="3779077"/>
                  <a:ext cx="5972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4ECD8B9-6185-41DE-80E5-453E630311FD}"/>
                    </a:ext>
                  </a:extLst>
                </p14:cNvPr>
                <p14:cNvContentPartPr/>
                <p14:nvPr/>
              </p14:nvContentPartPr>
              <p14:xfrm>
                <a:off x="3357787" y="3702037"/>
                <a:ext cx="162360" cy="229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4ECD8B9-6185-41DE-80E5-453E630311F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40147" y="3684397"/>
                  <a:ext cx="19800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900E645-57F2-43D8-B6C6-FF2EF3EFA5B2}"/>
              </a:ext>
            </a:extLst>
          </p:cNvPr>
          <p:cNvGrpSpPr/>
          <p:nvPr/>
        </p:nvGrpSpPr>
        <p:grpSpPr>
          <a:xfrm>
            <a:off x="7411027" y="1727077"/>
            <a:ext cx="2338200" cy="1478160"/>
            <a:chOff x="7411027" y="1727077"/>
            <a:chExt cx="2338200" cy="147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9F002FF-98BE-45E1-8982-91EEE847EBD0}"/>
                    </a:ext>
                  </a:extLst>
                </p14:cNvPr>
                <p14:cNvContentPartPr/>
                <p14:nvPr/>
              </p14:nvContentPartPr>
              <p14:xfrm>
                <a:off x="8312467" y="1727077"/>
                <a:ext cx="527040" cy="456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9F002FF-98BE-45E1-8982-91EEE847EBD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94827" y="1709437"/>
                  <a:ext cx="56268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693D23A-FEB1-47D6-AE46-553F0EBD1DA5}"/>
                    </a:ext>
                  </a:extLst>
                </p14:cNvPr>
                <p14:cNvContentPartPr/>
                <p14:nvPr/>
              </p14:nvContentPartPr>
              <p14:xfrm>
                <a:off x="7904227" y="2183557"/>
                <a:ext cx="460800" cy="463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693D23A-FEB1-47D6-AE46-553F0EBD1D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86587" y="2165557"/>
                  <a:ext cx="4964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695DD81-EC50-4803-966E-64A117CBD26C}"/>
                    </a:ext>
                  </a:extLst>
                </p14:cNvPr>
                <p14:cNvContentPartPr/>
                <p14:nvPr/>
              </p14:nvContentPartPr>
              <p14:xfrm>
                <a:off x="8377267" y="2196517"/>
                <a:ext cx="336960" cy="544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695DD81-EC50-4803-966E-64A117CBD26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359627" y="2178877"/>
                  <a:ext cx="37260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293562A-26EB-43CC-AC83-C11AD6EFD944}"/>
                    </a:ext>
                  </a:extLst>
                </p14:cNvPr>
                <p14:cNvContentPartPr/>
                <p14:nvPr/>
              </p14:nvContentPartPr>
              <p14:xfrm>
                <a:off x="8583187" y="2155117"/>
                <a:ext cx="750240" cy="340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293562A-26EB-43CC-AC83-C11AD6EFD9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65187" y="2137117"/>
                  <a:ext cx="7858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C566AEB-65C4-4F3F-92EB-1DD2202EB9AC}"/>
                    </a:ext>
                  </a:extLst>
                </p14:cNvPr>
                <p14:cNvContentPartPr/>
                <p14:nvPr/>
              </p14:nvContentPartPr>
              <p14:xfrm>
                <a:off x="8858227" y="2087797"/>
                <a:ext cx="891000" cy="308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C566AEB-65C4-4F3F-92EB-1DD2202EB9A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40587" y="2069797"/>
                  <a:ext cx="9266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BDEE6E8-E9BF-4B3E-BB02-18FA60BA0E7C}"/>
                    </a:ext>
                  </a:extLst>
                </p14:cNvPr>
                <p14:cNvContentPartPr/>
                <p14:nvPr/>
              </p14:nvContentPartPr>
              <p14:xfrm>
                <a:off x="8030947" y="2240437"/>
                <a:ext cx="96840" cy="63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BDEE6E8-E9BF-4B3E-BB02-18FA60BA0E7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12947" y="2222437"/>
                  <a:ext cx="132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C2358A6-4877-4142-B053-DB1FBB30928D}"/>
                    </a:ext>
                  </a:extLst>
                </p14:cNvPr>
                <p14:cNvContentPartPr/>
                <p14:nvPr/>
              </p14:nvContentPartPr>
              <p14:xfrm>
                <a:off x="7411027" y="2651557"/>
                <a:ext cx="568080" cy="553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C2358A6-4877-4142-B053-DB1FBB30928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93027" y="2633557"/>
                  <a:ext cx="60372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A8D4734-8514-4662-BC37-BB23D1A68AC9}"/>
                    </a:ext>
                  </a:extLst>
                </p14:cNvPr>
                <p14:cNvContentPartPr/>
                <p14:nvPr/>
              </p14:nvContentPartPr>
              <p14:xfrm>
                <a:off x="8114827" y="2464357"/>
                <a:ext cx="211680" cy="328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A8D4734-8514-4662-BC37-BB23D1A68AC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96827" y="2446717"/>
                  <a:ext cx="2473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29CD6E9-4B36-4945-905B-5BFFE105FFA5}"/>
                    </a:ext>
                  </a:extLst>
                </p14:cNvPr>
                <p14:cNvContentPartPr/>
                <p14:nvPr/>
              </p14:nvContentPartPr>
              <p14:xfrm>
                <a:off x="8134627" y="2850997"/>
                <a:ext cx="271800" cy="232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29CD6E9-4B36-4945-905B-5BFFE105FFA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16627" y="2833357"/>
                  <a:ext cx="30744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6F72152-2408-42BF-BAFB-2ECE3E23CEA0}"/>
              </a:ext>
            </a:extLst>
          </p:cNvPr>
          <p:cNvGrpSpPr/>
          <p:nvPr/>
        </p:nvGrpSpPr>
        <p:grpSpPr>
          <a:xfrm>
            <a:off x="7316347" y="885397"/>
            <a:ext cx="2026800" cy="554760"/>
            <a:chOff x="7316347" y="885397"/>
            <a:chExt cx="2026800" cy="55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B8B2657-DE13-46B1-B44C-576FCA7D383D}"/>
                    </a:ext>
                  </a:extLst>
                </p14:cNvPr>
                <p14:cNvContentPartPr/>
                <p14:nvPr/>
              </p14:nvContentPartPr>
              <p14:xfrm>
                <a:off x="7316347" y="1027237"/>
                <a:ext cx="454680" cy="412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B8B2657-DE13-46B1-B44C-576FCA7D383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98707" y="1009237"/>
                  <a:ext cx="4903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778670F-E8B5-4D9F-A971-1ADCFC7921F6}"/>
                    </a:ext>
                  </a:extLst>
                </p14:cNvPr>
                <p14:cNvContentPartPr/>
                <p14:nvPr/>
              </p14:nvContentPartPr>
              <p14:xfrm>
                <a:off x="7963267" y="885397"/>
                <a:ext cx="788400" cy="501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778670F-E8B5-4D9F-A971-1ADCFC7921F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45267" y="867397"/>
                  <a:ext cx="82404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9B74EC9-8546-4690-9264-E9DF4ADC601C}"/>
                    </a:ext>
                  </a:extLst>
                </p14:cNvPr>
                <p14:cNvContentPartPr/>
                <p14:nvPr/>
              </p14:nvContentPartPr>
              <p14:xfrm>
                <a:off x="8804947" y="1130197"/>
                <a:ext cx="339840" cy="220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9B74EC9-8546-4690-9264-E9DF4ADC60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786947" y="1112557"/>
                  <a:ext cx="3754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BFCA5E7-D6C5-42DE-8111-8DA893FAC3CF}"/>
                    </a:ext>
                  </a:extLst>
                </p14:cNvPr>
                <p14:cNvContentPartPr/>
                <p14:nvPr/>
              </p14:nvContentPartPr>
              <p14:xfrm>
                <a:off x="9328387" y="1227037"/>
                <a:ext cx="14760" cy="156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BFCA5E7-D6C5-42DE-8111-8DA893FAC3C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310747" y="1209037"/>
                  <a:ext cx="5040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E36FE02-0A96-49FC-8ACD-359EC15728FE}"/>
              </a:ext>
            </a:extLst>
          </p:cNvPr>
          <p:cNvGrpSpPr/>
          <p:nvPr/>
        </p:nvGrpSpPr>
        <p:grpSpPr>
          <a:xfrm>
            <a:off x="9862627" y="1062157"/>
            <a:ext cx="1235520" cy="526680"/>
            <a:chOff x="9862627" y="1062157"/>
            <a:chExt cx="1235520" cy="52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842A4ED-06E5-4968-9F1C-07E8CDDDBBD6}"/>
                    </a:ext>
                  </a:extLst>
                </p14:cNvPr>
                <p14:cNvContentPartPr/>
                <p14:nvPr/>
              </p14:nvContentPartPr>
              <p14:xfrm>
                <a:off x="9862627" y="1209037"/>
                <a:ext cx="195120" cy="209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842A4ED-06E5-4968-9F1C-07E8CDDDBBD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44627" y="1191397"/>
                  <a:ext cx="2307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0CEB148-E0F7-4A46-993D-5A4ED9398ABA}"/>
                    </a:ext>
                  </a:extLst>
                </p14:cNvPr>
                <p14:cNvContentPartPr/>
                <p14:nvPr/>
              </p14:nvContentPartPr>
              <p14:xfrm>
                <a:off x="10167547" y="1282117"/>
                <a:ext cx="73440" cy="182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0CEB148-E0F7-4A46-993D-5A4ED9398AB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149907" y="1264477"/>
                  <a:ext cx="109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64911D6-7059-45C8-BAB7-3DDE68DBE726}"/>
                    </a:ext>
                  </a:extLst>
                </p14:cNvPr>
                <p14:cNvContentPartPr/>
                <p14:nvPr/>
              </p14:nvContentPartPr>
              <p14:xfrm>
                <a:off x="10268347" y="1062157"/>
                <a:ext cx="263160" cy="406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64911D6-7059-45C8-BAB7-3DDE68DBE72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250707" y="1044157"/>
                  <a:ext cx="2988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F6565FC-4753-41D9-AE62-EAA2C3E53F95}"/>
                    </a:ext>
                  </a:extLst>
                </p14:cNvPr>
                <p14:cNvContentPartPr/>
                <p14:nvPr/>
              </p14:nvContentPartPr>
              <p14:xfrm>
                <a:off x="10602427" y="1178077"/>
                <a:ext cx="360" cy="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F6565FC-4753-41D9-AE62-EAA2C3E53F9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584787" y="116043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F38E5F6-35D2-4723-9B40-3E68782FD734}"/>
                    </a:ext>
                  </a:extLst>
                </p14:cNvPr>
                <p14:cNvContentPartPr/>
                <p14:nvPr/>
              </p14:nvContentPartPr>
              <p14:xfrm>
                <a:off x="10636987" y="1296517"/>
                <a:ext cx="461160" cy="292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F38E5F6-35D2-4723-9B40-3E68782FD73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18987" y="1278517"/>
                  <a:ext cx="496800" cy="32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F373DB1-0955-4A18-8115-D019198D47D6}"/>
                  </a:ext>
                </a:extLst>
              </p14:cNvPr>
              <p14:cNvContentPartPr/>
              <p14:nvPr/>
            </p14:nvContentPartPr>
            <p14:xfrm>
              <a:off x="8336947" y="4437517"/>
              <a:ext cx="374040" cy="3675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F373DB1-0955-4A18-8115-D019198D47D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318947" y="4419517"/>
                <a:ext cx="409680" cy="40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9495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8CC29A3-DA42-473A-A15A-A236ADBAB143}"/>
                  </a:ext>
                </a:extLst>
              </p14:cNvPr>
              <p14:cNvContentPartPr/>
              <p14:nvPr/>
            </p14:nvContentPartPr>
            <p14:xfrm>
              <a:off x="3612336" y="862943"/>
              <a:ext cx="309240" cy="429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8CC29A3-DA42-473A-A15A-A236ADBAB1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94336" y="844943"/>
                <a:ext cx="344880" cy="432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C488E3-1F83-44F8-9F52-14DCC4E8C008}"/>
                  </a:ext>
                </a:extLst>
              </p14:cNvPr>
              <p14:cNvContentPartPr/>
              <p14:nvPr/>
            </p14:nvContentPartPr>
            <p14:xfrm>
              <a:off x="7737936" y="1087223"/>
              <a:ext cx="256320" cy="3988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C488E3-1F83-44F8-9F52-14DCC4E8C0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20296" y="1069223"/>
                <a:ext cx="291960" cy="402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5E7258C-7F3E-477C-A7B8-19EE3F2B7C3C}"/>
              </a:ext>
            </a:extLst>
          </p:cNvPr>
          <p:cNvGrpSpPr/>
          <p:nvPr/>
        </p:nvGrpSpPr>
        <p:grpSpPr>
          <a:xfrm>
            <a:off x="1363056" y="241583"/>
            <a:ext cx="1030320" cy="414720"/>
            <a:chOff x="1363056" y="241583"/>
            <a:chExt cx="1030320" cy="41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58E9FDC-652B-40B3-873C-177D2B75965B}"/>
                    </a:ext>
                  </a:extLst>
                </p14:cNvPr>
                <p14:cNvContentPartPr/>
                <p14:nvPr/>
              </p14:nvContentPartPr>
              <p14:xfrm>
                <a:off x="1363056" y="429503"/>
                <a:ext cx="112320" cy="200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58E9FDC-652B-40B3-873C-177D2B7596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45056" y="411863"/>
                  <a:ext cx="1479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CB3DB7A-870A-46D5-A318-FDEB038C074B}"/>
                    </a:ext>
                  </a:extLst>
                </p14:cNvPr>
                <p14:cNvContentPartPr/>
                <p14:nvPr/>
              </p14:nvContentPartPr>
              <p14:xfrm>
                <a:off x="1518576" y="463703"/>
                <a:ext cx="206640" cy="154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CB3DB7A-870A-46D5-A318-FDEB038C074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0936" y="445703"/>
                  <a:ext cx="242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76E49A7-C7B8-40D1-9D8A-8310B38BD9E4}"/>
                    </a:ext>
                  </a:extLst>
                </p14:cNvPr>
                <p14:cNvContentPartPr/>
                <p14:nvPr/>
              </p14:nvContentPartPr>
              <p14:xfrm>
                <a:off x="1831416" y="443903"/>
                <a:ext cx="91080" cy="160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76E49A7-C7B8-40D1-9D8A-8310B38BD9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13416" y="426263"/>
                  <a:ext cx="126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C0DC2FF-60DB-4124-B90B-FB2A6FBB30FF}"/>
                    </a:ext>
                  </a:extLst>
                </p14:cNvPr>
                <p14:cNvContentPartPr/>
                <p14:nvPr/>
              </p14:nvContentPartPr>
              <p14:xfrm>
                <a:off x="2078736" y="464783"/>
                <a:ext cx="92520" cy="141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C0DC2FF-60DB-4124-B90B-FB2A6FBB30F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60736" y="446783"/>
                  <a:ext cx="128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1452E59-99D6-4B52-8882-46764D52E92F}"/>
                    </a:ext>
                  </a:extLst>
                </p14:cNvPr>
                <p14:cNvContentPartPr/>
                <p14:nvPr/>
              </p14:nvContentPartPr>
              <p14:xfrm>
                <a:off x="2248296" y="241583"/>
                <a:ext cx="145080" cy="414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1452E59-99D6-4B52-8882-46764D52E9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30296" y="223583"/>
                  <a:ext cx="180720" cy="45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FF0FFE8-4FAE-4585-8707-FA0932195DD6}"/>
                  </a:ext>
                </a:extLst>
              </p14:cNvPr>
              <p14:cNvContentPartPr/>
              <p14:nvPr/>
            </p14:nvContentPartPr>
            <p14:xfrm>
              <a:off x="2742216" y="268943"/>
              <a:ext cx="233280" cy="280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FF0FFE8-4FAE-4585-8707-FA0932195DD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24576" y="251303"/>
                <a:ext cx="26892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3AE074D-B2FC-4D71-AB73-E46C6F7ED2FE}"/>
                  </a:ext>
                </a:extLst>
              </p14:cNvPr>
              <p14:cNvContentPartPr/>
              <p14:nvPr/>
            </p14:nvContentPartPr>
            <p14:xfrm>
              <a:off x="1094856" y="203063"/>
              <a:ext cx="159840" cy="409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3AE074D-B2FC-4D71-AB73-E46C6F7ED2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76856" y="185423"/>
                <a:ext cx="195480" cy="44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C290CC7-97CA-483B-9CA1-AF72994A788C}"/>
              </a:ext>
            </a:extLst>
          </p:cNvPr>
          <p:cNvGrpSpPr/>
          <p:nvPr/>
        </p:nvGrpSpPr>
        <p:grpSpPr>
          <a:xfrm>
            <a:off x="4742376" y="186143"/>
            <a:ext cx="1317600" cy="430560"/>
            <a:chOff x="4742376" y="186143"/>
            <a:chExt cx="1317600" cy="43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873684B-2700-4EF4-93B4-F7E0B83ED90F}"/>
                    </a:ext>
                  </a:extLst>
                </p14:cNvPr>
                <p14:cNvContentPartPr/>
                <p14:nvPr/>
              </p14:nvContentPartPr>
              <p14:xfrm>
                <a:off x="4742376" y="241583"/>
                <a:ext cx="140760" cy="34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873684B-2700-4EF4-93B4-F7E0B83ED9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24376" y="223583"/>
                  <a:ext cx="1764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164F445-6BFA-4BF4-836A-AB1CEB4BF7E4}"/>
                    </a:ext>
                  </a:extLst>
                </p14:cNvPr>
                <p14:cNvContentPartPr/>
                <p14:nvPr/>
              </p14:nvContentPartPr>
              <p14:xfrm>
                <a:off x="4942536" y="379823"/>
                <a:ext cx="676080" cy="224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164F445-6BFA-4BF4-836A-AB1CEB4BF7E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24536" y="362183"/>
                  <a:ext cx="7117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CD153FA-CBB6-4E1E-A379-DC312757B8B1}"/>
                    </a:ext>
                  </a:extLst>
                </p14:cNvPr>
                <p14:cNvContentPartPr/>
                <p14:nvPr/>
              </p14:nvContentPartPr>
              <p14:xfrm>
                <a:off x="5666856" y="186143"/>
                <a:ext cx="393120" cy="430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CD153FA-CBB6-4E1E-A379-DC312757B8B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48856" y="168503"/>
                  <a:ext cx="428760" cy="46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BDEA931-F8D7-4AB1-B488-A941CC966756}"/>
                  </a:ext>
                </a:extLst>
              </p14:cNvPr>
              <p14:cNvContentPartPr/>
              <p14:nvPr/>
            </p14:nvContentPartPr>
            <p14:xfrm>
              <a:off x="6787536" y="232943"/>
              <a:ext cx="307440" cy="405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BDEA931-F8D7-4AB1-B488-A941CC96675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69896" y="215303"/>
                <a:ext cx="343080" cy="44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FAD0DA8-C94E-40CF-A8EC-D602468885DD}"/>
              </a:ext>
            </a:extLst>
          </p:cNvPr>
          <p:cNvGrpSpPr/>
          <p:nvPr/>
        </p:nvGrpSpPr>
        <p:grpSpPr>
          <a:xfrm>
            <a:off x="8884176" y="207383"/>
            <a:ext cx="1735920" cy="473760"/>
            <a:chOff x="8884176" y="207383"/>
            <a:chExt cx="173592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97C9B74-1436-449A-983A-2F4AB46CA7FC}"/>
                    </a:ext>
                  </a:extLst>
                </p14:cNvPr>
                <p14:cNvContentPartPr/>
                <p14:nvPr/>
              </p14:nvContentPartPr>
              <p14:xfrm>
                <a:off x="8884176" y="207383"/>
                <a:ext cx="161280" cy="433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97C9B74-1436-449A-983A-2F4AB46CA7F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866176" y="189383"/>
                  <a:ext cx="19692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9E0E917-A77D-44DF-BDD5-ACB8FECA3625}"/>
                    </a:ext>
                  </a:extLst>
                </p14:cNvPr>
                <p14:cNvContentPartPr/>
                <p14:nvPr/>
              </p14:nvContentPartPr>
              <p14:xfrm>
                <a:off x="9226176" y="378023"/>
                <a:ext cx="143640" cy="204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9E0E917-A77D-44DF-BDD5-ACB8FECA362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208536" y="360383"/>
                  <a:ext cx="1792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AE68871-F331-4EFE-BD0C-C789A3B02115}"/>
                    </a:ext>
                  </a:extLst>
                </p14:cNvPr>
                <p14:cNvContentPartPr/>
                <p14:nvPr/>
              </p14:nvContentPartPr>
              <p14:xfrm>
                <a:off x="9429216" y="452543"/>
                <a:ext cx="227160" cy="151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AE68871-F331-4EFE-BD0C-C789A3B0211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411576" y="434543"/>
                  <a:ext cx="262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F693B04-7E24-4381-A487-1CC7981C8F2C}"/>
                    </a:ext>
                  </a:extLst>
                </p14:cNvPr>
                <p14:cNvContentPartPr/>
                <p14:nvPr/>
              </p14:nvContentPartPr>
              <p14:xfrm>
                <a:off x="9758256" y="454703"/>
                <a:ext cx="250200" cy="177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F693B04-7E24-4381-A487-1CC7981C8F2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40616" y="436703"/>
                  <a:ext cx="285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76B23C0-8688-4801-82CB-9BB65D105414}"/>
                    </a:ext>
                  </a:extLst>
                </p14:cNvPr>
                <p14:cNvContentPartPr/>
                <p14:nvPr/>
              </p14:nvContentPartPr>
              <p14:xfrm>
                <a:off x="10140936" y="515183"/>
                <a:ext cx="133560" cy="142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76B23C0-8688-4801-82CB-9BB65D10541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23296" y="497183"/>
                  <a:ext cx="169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2B2BAB4-46B8-49EA-9331-A06E02FD0F52}"/>
                    </a:ext>
                  </a:extLst>
                </p14:cNvPr>
                <p14:cNvContentPartPr/>
                <p14:nvPr/>
              </p14:nvContentPartPr>
              <p14:xfrm>
                <a:off x="10391496" y="263903"/>
                <a:ext cx="228600" cy="417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2B2BAB4-46B8-49EA-9331-A06E02FD0F5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73496" y="245903"/>
                  <a:ext cx="264240" cy="45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A07F699-4F3D-424E-8F87-29930A903687}"/>
                  </a:ext>
                </a:extLst>
              </p14:cNvPr>
              <p14:cNvContentPartPr/>
              <p14:nvPr/>
            </p14:nvContentPartPr>
            <p14:xfrm>
              <a:off x="11232096" y="332303"/>
              <a:ext cx="143280" cy="455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A07F699-4F3D-424E-8F87-29930A90368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214096" y="314303"/>
                <a:ext cx="178920" cy="49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60E13D0-E5B8-4DF8-B39E-E919BEC2373E}"/>
              </a:ext>
            </a:extLst>
          </p:cNvPr>
          <p:cNvGrpSpPr/>
          <p:nvPr/>
        </p:nvGrpSpPr>
        <p:grpSpPr>
          <a:xfrm>
            <a:off x="9332736" y="1169663"/>
            <a:ext cx="1445040" cy="972000"/>
            <a:chOff x="9332736" y="1169663"/>
            <a:chExt cx="1445040" cy="97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24544D6-AA46-403B-85F2-EDC07A28A5DB}"/>
                    </a:ext>
                  </a:extLst>
                </p14:cNvPr>
                <p14:cNvContentPartPr/>
                <p14:nvPr/>
              </p14:nvContentPartPr>
              <p14:xfrm>
                <a:off x="9957696" y="1169663"/>
                <a:ext cx="388080" cy="361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24544D6-AA46-403B-85F2-EDC07A28A5D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939696" y="1152023"/>
                  <a:ext cx="4237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0F74AC6-C5F3-4F41-8212-F818E9D6EA57}"/>
                    </a:ext>
                  </a:extLst>
                </p14:cNvPr>
                <p14:cNvContentPartPr/>
                <p14:nvPr/>
              </p14:nvContentPartPr>
              <p14:xfrm>
                <a:off x="9332736" y="1584743"/>
                <a:ext cx="677160" cy="556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0F74AC6-C5F3-4F41-8212-F818E9D6EA5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315096" y="1567103"/>
                  <a:ext cx="71280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3A82567-5602-4208-BC72-BC6DF1C6A5F6}"/>
                    </a:ext>
                  </a:extLst>
                </p14:cNvPr>
                <p14:cNvContentPartPr/>
                <p14:nvPr/>
              </p14:nvContentPartPr>
              <p14:xfrm>
                <a:off x="10112136" y="1603103"/>
                <a:ext cx="665640" cy="414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3A82567-5602-4208-BC72-BC6DF1C6A5F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94496" y="1585463"/>
                  <a:ext cx="70128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E247FC-B4B0-47BA-9532-7C3B2710E1E4}"/>
              </a:ext>
            </a:extLst>
          </p:cNvPr>
          <p:cNvGrpSpPr/>
          <p:nvPr/>
        </p:nvGrpSpPr>
        <p:grpSpPr>
          <a:xfrm>
            <a:off x="510576" y="1017743"/>
            <a:ext cx="1948680" cy="1418040"/>
            <a:chOff x="510576" y="1017743"/>
            <a:chExt cx="1948680" cy="14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60B561F-7CE7-44EC-879B-12A72F01F75D}"/>
                    </a:ext>
                  </a:extLst>
                </p14:cNvPr>
                <p14:cNvContentPartPr/>
                <p14:nvPr/>
              </p14:nvContentPartPr>
              <p14:xfrm>
                <a:off x="1436496" y="1017743"/>
                <a:ext cx="407160" cy="372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60B561F-7CE7-44EC-879B-12A72F01F75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18496" y="999743"/>
                  <a:ext cx="4428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3B6AA03-F572-4EC4-A9B5-20B9F68CEE51}"/>
                    </a:ext>
                  </a:extLst>
                </p14:cNvPr>
                <p14:cNvContentPartPr/>
                <p14:nvPr/>
              </p14:nvContentPartPr>
              <p14:xfrm>
                <a:off x="816936" y="1479263"/>
                <a:ext cx="598680" cy="475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3B6AA03-F572-4EC4-A9B5-20B9F68CEE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9296" y="1461263"/>
                  <a:ext cx="63432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CE9FB48-371B-400C-953E-E25BF8091E06}"/>
                    </a:ext>
                  </a:extLst>
                </p14:cNvPr>
                <p14:cNvContentPartPr/>
                <p14:nvPr/>
              </p14:nvContentPartPr>
              <p14:xfrm>
                <a:off x="1534776" y="1442543"/>
                <a:ext cx="15120" cy="2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CE9FB48-371B-400C-953E-E25BF8091E0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17136" y="1424903"/>
                  <a:ext cx="50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77A8F3F-88F0-475E-813E-2F04BC5AC7D7}"/>
                    </a:ext>
                  </a:extLst>
                </p14:cNvPr>
                <p14:cNvContentPartPr/>
                <p14:nvPr/>
              </p14:nvContentPartPr>
              <p14:xfrm>
                <a:off x="1454496" y="1472783"/>
                <a:ext cx="67680" cy="381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77A8F3F-88F0-475E-813E-2F04BC5AC7D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36496" y="1455143"/>
                  <a:ext cx="10332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ECE74D8-7DBD-4064-8613-5146C0F422DB}"/>
                    </a:ext>
                  </a:extLst>
                </p14:cNvPr>
                <p14:cNvContentPartPr/>
                <p14:nvPr/>
              </p14:nvContentPartPr>
              <p14:xfrm>
                <a:off x="1623696" y="1469183"/>
                <a:ext cx="676080" cy="526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ECE74D8-7DBD-4064-8613-5146C0F422D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06056" y="1451183"/>
                  <a:ext cx="71172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6122994-6F15-43B4-9EC2-25992B5E5E7F}"/>
                    </a:ext>
                  </a:extLst>
                </p14:cNvPr>
                <p14:cNvContentPartPr/>
                <p14:nvPr/>
              </p14:nvContentPartPr>
              <p14:xfrm>
                <a:off x="510576" y="2054183"/>
                <a:ext cx="433440" cy="349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6122994-6F15-43B4-9EC2-25992B5E5E7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2936" y="2036543"/>
                  <a:ext cx="4690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0DFDD2A-D879-4692-BBE5-C715056F547E}"/>
                    </a:ext>
                  </a:extLst>
                </p14:cNvPr>
                <p14:cNvContentPartPr/>
                <p14:nvPr/>
              </p14:nvContentPartPr>
              <p14:xfrm>
                <a:off x="1293216" y="2013503"/>
                <a:ext cx="299160" cy="369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0DFDD2A-D879-4692-BBE5-C715056F547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75216" y="1995863"/>
                  <a:ext cx="3348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8662FFB-DFEC-432B-83C1-AB089CA12F91}"/>
                    </a:ext>
                  </a:extLst>
                </p14:cNvPr>
                <p14:cNvContentPartPr/>
                <p14:nvPr/>
              </p14:nvContentPartPr>
              <p14:xfrm>
                <a:off x="2239296" y="2003783"/>
                <a:ext cx="219960" cy="432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8662FFB-DFEC-432B-83C1-AB089CA12F9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21656" y="1986143"/>
                  <a:ext cx="255600" cy="46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D4828AB-1B69-4130-ACC1-9675829290AA}"/>
                  </a:ext>
                </a:extLst>
              </p14:cNvPr>
              <p14:cNvContentPartPr/>
              <p14:nvPr/>
            </p14:nvContentPartPr>
            <p14:xfrm>
              <a:off x="9085056" y="2217623"/>
              <a:ext cx="328680" cy="4154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D4828AB-1B69-4130-ACC1-9675829290A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067056" y="2199983"/>
                <a:ext cx="36432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B1E063A-98B4-4790-9B2D-8ACF84A09B7A}"/>
                  </a:ext>
                </a:extLst>
              </p14:cNvPr>
              <p14:cNvContentPartPr/>
              <p14:nvPr/>
            </p14:nvContentPartPr>
            <p14:xfrm>
              <a:off x="10635576" y="2211503"/>
              <a:ext cx="289080" cy="4564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B1E063A-98B4-4790-9B2D-8ACF84A09B7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617576" y="2193863"/>
                <a:ext cx="324720" cy="49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3CE7E804-2918-43A5-B366-A816C33B684C}"/>
              </a:ext>
            </a:extLst>
          </p:cNvPr>
          <p:cNvGrpSpPr/>
          <p:nvPr/>
        </p:nvGrpSpPr>
        <p:grpSpPr>
          <a:xfrm>
            <a:off x="357936" y="2706503"/>
            <a:ext cx="383400" cy="219240"/>
            <a:chOff x="357936" y="2706503"/>
            <a:chExt cx="38340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D59CBB2-F3E2-45CD-B68D-A4B2CB2CC91A}"/>
                    </a:ext>
                  </a:extLst>
                </p14:cNvPr>
                <p14:cNvContentPartPr/>
                <p14:nvPr/>
              </p14:nvContentPartPr>
              <p14:xfrm>
                <a:off x="357936" y="2738543"/>
                <a:ext cx="93960" cy="187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D59CBB2-F3E2-45CD-B68D-A4B2CB2CC91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9936" y="2720903"/>
                  <a:ext cx="1296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461013D-2B0E-46C2-AEA3-A710108249B1}"/>
                    </a:ext>
                  </a:extLst>
                </p14:cNvPr>
                <p14:cNvContentPartPr/>
                <p14:nvPr/>
              </p14:nvContentPartPr>
              <p14:xfrm>
                <a:off x="584376" y="2706503"/>
                <a:ext cx="156960" cy="142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461013D-2B0E-46C2-AEA3-A710108249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6736" y="2688503"/>
                  <a:ext cx="192600" cy="17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D260A1D-BC36-49FD-A83E-F9A4E383EF9F}"/>
                  </a:ext>
                </a:extLst>
              </p14:cNvPr>
              <p14:cNvContentPartPr/>
              <p14:nvPr/>
            </p14:nvContentPartPr>
            <p14:xfrm>
              <a:off x="2218776" y="2622263"/>
              <a:ext cx="187920" cy="3578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D260A1D-BC36-49FD-A83E-F9A4E383EF9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00776" y="2604263"/>
                <a:ext cx="22356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B7A91C2-F6EE-4D98-9DEB-033D6085B86F}"/>
                  </a:ext>
                </a:extLst>
              </p14:cNvPr>
              <p14:cNvContentPartPr/>
              <p14:nvPr/>
            </p14:nvContentPartPr>
            <p14:xfrm>
              <a:off x="5661816" y="1049423"/>
              <a:ext cx="299160" cy="324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B7A91C2-F6EE-4D98-9DEB-033D6085B86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644176" y="1031423"/>
                <a:ext cx="33480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6372327-4068-454B-B0E6-BA91D6F8453C}"/>
                  </a:ext>
                </a:extLst>
              </p14:cNvPr>
              <p14:cNvContentPartPr/>
              <p14:nvPr/>
            </p14:nvContentPartPr>
            <p14:xfrm>
              <a:off x="4964856" y="1476743"/>
              <a:ext cx="700560" cy="428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6372327-4068-454B-B0E6-BA91D6F8453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946856" y="1459103"/>
                <a:ext cx="73620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7F6DF50-1507-4E17-BA6C-976FD39BB71D}"/>
                  </a:ext>
                </a:extLst>
              </p14:cNvPr>
              <p14:cNvContentPartPr/>
              <p14:nvPr/>
            </p14:nvContentPartPr>
            <p14:xfrm>
              <a:off x="5552376" y="1459823"/>
              <a:ext cx="150840" cy="3949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7F6DF50-1507-4E17-BA6C-976FD39BB71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534376" y="1441823"/>
                <a:ext cx="18648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291C229-C8D8-4C34-858C-DBBB2D157610}"/>
                  </a:ext>
                </a:extLst>
              </p14:cNvPr>
              <p14:cNvContentPartPr/>
              <p14:nvPr/>
            </p14:nvContentPartPr>
            <p14:xfrm>
              <a:off x="5774496" y="1449383"/>
              <a:ext cx="272160" cy="4622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291C229-C8D8-4C34-858C-DBBB2D15761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56856" y="1431383"/>
                <a:ext cx="30780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54C16AC-1A36-4ECC-A5FE-C61E90BE1A38}"/>
                  </a:ext>
                </a:extLst>
              </p14:cNvPr>
              <p14:cNvContentPartPr/>
              <p14:nvPr/>
            </p14:nvContentPartPr>
            <p14:xfrm>
              <a:off x="5833896" y="1413023"/>
              <a:ext cx="1101960" cy="364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54C16AC-1A36-4ECC-A5FE-C61E90BE1A3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815896" y="1395023"/>
                <a:ext cx="113760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98BB828-4213-4CA0-9177-7C26BD6FB43F}"/>
                  </a:ext>
                </a:extLst>
              </p14:cNvPr>
              <p14:cNvContentPartPr/>
              <p14:nvPr/>
            </p14:nvContentPartPr>
            <p14:xfrm>
              <a:off x="4813296" y="1978223"/>
              <a:ext cx="321480" cy="3938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98BB828-4213-4CA0-9177-7C26BD6FB43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795656" y="1960223"/>
                <a:ext cx="35712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A2F4350-7645-47AE-BF23-A24AE468F516}"/>
                  </a:ext>
                </a:extLst>
              </p14:cNvPr>
              <p14:cNvContentPartPr/>
              <p14:nvPr/>
            </p14:nvContentPartPr>
            <p14:xfrm>
              <a:off x="5523936" y="2030783"/>
              <a:ext cx="220320" cy="3819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A2F4350-7645-47AE-BF23-A24AE468F51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505936" y="2013143"/>
                <a:ext cx="25596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969EE30-98BC-47DF-9108-3AF78648D087}"/>
                  </a:ext>
                </a:extLst>
              </p14:cNvPr>
              <p14:cNvContentPartPr/>
              <p14:nvPr/>
            </p14:nvContentPartPr>
            <p14:xfrm>
              <a:off x="5958096" y="2007023"/>
              <a:ext cx="223560" cy="3322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969EE30-98BC-47DF-9108-3AF78648D08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940096" y="1989383"/>
                <a:ext cx="25920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E42BA1A-EC4D-49B3-88F8-FDB2FDCCB4BE}"/>
                  </a:ext>
                </a:extLst>
              </p14:cNvPr>
              <p14:cNvContentPartPr/>
              <p14:nvPr/>
            </p14:nvContentPartPr>
            <p14:xfrm>
              <a:off x="6669096" y="1856903"/>
              <a:ext cx="343800" cy="4338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E42BA1A-EC4D-49B3-88F8-FDB2FDCCB4B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651456" y="1838903"/>
                <a:ext cx="37944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1A6B434-D499-4B75-972B-4104C0276174}"/>
                  </a:ext>
                </a:extLst>
              </p14:cNvPr>
              <p14:cNvContentPartPr/>
              <p14:nvPr/>
            </p14:nvContentPartPr>
            <p14:xfrm>
              <a:off x="4666416" y="2578343"/>
              <a:ext cx="158040" cy="489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1A6B434-D499-4B75-972B-4104C027617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648776" y="2560343"/>
                <a:ext cx="193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5D7F7AD-265B-4873-961A-6804A37CDE20}"/>
                  </a:ext>
                </a:extLst>
              </p14:cNvPr>
              <p14:cNvContentPartPr/>
              <p14:nvPr/>
            </p14:nvContentPartPr>
            <p14:xfrm>
              <a:off x="4641936" y="2674103"/>
              <a:ext cx="113040" cy="2055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5D7F7AD-265B-4873-961A-6804A37CDE2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623936" y="2656463"/>
                <a:ext cx="14868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1E752763-7448-4B86-9C6F-F02CD661DD35}"/>
                  </a:ext>
                </a:extLst>
              </p14:cNvPr>
              <p14:cNvContentPartPr/>
              <p14:nvPr/>
            </p14:nvContentPartPr>
            <p14:xfrm>
              <a:off x="5299296" y="2709743"/>
              <a:ext cx="181800" cy="2307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1E752763-7448-4B86-9C6F-F02CD661DD3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281656" y="2691743"/>
                <a:ext cx="217440" cy="26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B5873578-7191-4E7F-B5C9-2519BCD640B0}"/>
              </a:ext>
            </a:extLst>
          </p:cNvPr>
          <p:cNvGrpSpPr/>
          <p:nvPr/>
        </p:nvGrpSpPr>
        <p:grpSpPr>
          <a:xfrm>
            <a:off x="9119616" y="2899103"/>
            <a:ext cx="307440" cy="301680"/>
            <a:chOff x="9119616" y="2899103"/>
            <a:chExt cx="30744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A6094C5-3ABE-4EDB-BEC8-007978B1E561}"/>
                    </a:ext>
                  </a:extLst>
                </p14:cNvPr>
                <p14:cNvContentPartPr/>
                <p14:nvPr/>
              </p14:nvContentPartPr>
              <p14:xfrm>
                <a:off x="9119616" y="2899103"/>
                <a:ext cx="127440" cy="234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A6094C5-3ABE-4EDB-BEC8-007978B1E56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01616" y="2881463"/>
                  <a:ext cx="1630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640340C-19E4-4A99-91C8-C2597E20F9F7}"/>
                    </a:ext>
                  </a:extLst>
                </p14:cNvPr>
                <p14:cNvContentPartPr/>
                <p14:nvPr/>
              </p14:nvContentPartPr>
              <p14:xfrm>
                <a:off x="9369456" y="2954543"/>
                <a:ext cx="57600" cy="246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640340C-19E4-4A99-91C8-C2597E20F9F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51816" y="2936543"/>
                  <a:ext cx="93240" cy="28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83B1A21-07A6-456E-A685-2261CCB5984F}"/>
              </a:ext>
            </a:extLst>
          </p:cNvPr>
          <p:cNvGrpSpPr/>
          <p:nvPr/>
        </p:nvGrpSpPr>
        <p:grpSpPr>
          <a:xfrm>
            <a:off x="10625496" y="2855903"/>
            <a:ext cx="439560" cy="347400"/>
            <a:chOff x="10625496" y="2855903"/>
            <a:chExt cx="43956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23FB0B3-EBA6-46F2-A1CB-6E4585F28829}"/>
                    </a:ext>
                  </a:extLst>
                </p14:cNvPr>
                <p14:cNvContentPartPr/>
                <p14:nvPr/>
              </p14:nvContentPartPr>
              <p14:xfrm>
                <a:off x="10625496" y="2932583"/>
                <a:ext cx="89640" cy="148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23FB0B3-EBA6-46F2-A1CB-6E4585F2882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607496" y="2914943"/>
                  <a:ext cx="125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E0BE339-945A-41E9-AF3A-E71E086BF689}"/>
                    </a:ext>
                  </a:extLst>
                </p14:cNvPr>
                <p14:cNvContentPartPr/>
                <p14:nvPr/>
              </p14:nvContentPartPr>
              <p14:xfrm>
                <a:off x="10868496" y="2855903"/>
                <a:ext cx="196560" cy="347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E0BE339-945A-41E9-AF3A-E71E086BF6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850856" y="2838263"/>
                  <a:ext cx="232200" cy="38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CAD4330-F4E0-49BA-9DD7-9261636E127C}"/>
              </a:ext>
            </a:extLst>
          </p:cNvPr>
          <p:cNvGrpSpPr/>
          <p:nvPr/>
        </p:nvGrpSpPr>
        <p:grpSpPr>
          <a:xfrm>
            <a:off x="1318416" y="2652863"/>
            <a:ext cx="392040" cy="203400"/>
            <a:chOff x="1318416" y="2652863"/>
            <a:chExt cx="39204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E134C8F-C578-4E55-9BB0-45A4B6D11B2C}"/>
                    </a:ext>
                  </a:extLst>
                </p14:cNvPr>
                <p14:cNvContentPartPr/>
                <p14:nvPr/>
              </p14:nvContentPartPr>
              <p14:xfrm>
                <a:off x="1318416" y="2672303"/>
                <a:ext cx="41400" cy="164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E134C8F-C578-4E55-9BB0-45A4B6D11B2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00776" y="2654303"/>
                  <a:ext cx="77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E3D4E53-2B2A-4B00-81C1-2D322635FCF5}"/>
                    </a:ext>
                  </a:extLst>
                </p14:cNvPr>
                <p14:cNvContentPartPr/>
                <p14:nvPr/>
              </p14:nvContentPartPr>
              <p14:xfrm>
                <a:off x="1489416" y="2652863"/>
                <a:ext cx="221040" cy="203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E3D4E53-2B2A-4B00-81C1-2D322635FCF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71776" y="2635223"/>
                  <a:ext cx="256680" cy="23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A934B706-E5F8-453A-850B-3E340467E351}"/>
                  </a:ext>
                </a:extLst>
              </p14:cNvPr>
              <p14:cNvContentPartPr/>
              <p14:nvPr/>
            </p14:nvContentPartPr>
            <p14:xfrm>
              <a:off x="10806576" y="3419663"/>
              <a:ext cx="25200" cy="6112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A934B706-E5F8-453A-850B-3E340467E35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788936" y="3402023"/>
                <a:ext cx="60840" cy="64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9BC8092-65C4-41E1-8AE4-06A65DC981A0}"/>
              </a:ext>
            </a:extLst>
          </p:cNvPr>
          <p:cNvGrpSpPr/>
          <p:nvPr/>
        </p:nvGrpSpPr>
        <p:grpSpPr>
          <a:xfrm>
            <a:off x="824496" y="3080543"/>
            <a:ext cx="794160" cy="651960"/>
            <a:chOff x="824496" y="3080543"/>
            <a:chExt cx="794160" cy="65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D08225D-F499-4C5E-8C85-53A454221F75}"/>
                    </a:ext>
                  </a:extLst>
                </p14:cNvPr>
                <p14:cNvContentPartPr/>
                <p14:nvPr/>
              </p14:nvContentPartPr>
              <p14:xfrm>
                <a:off x="824496" y="3080543"/>
                <a:ext cx="519120" cy="597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D08225D-F499-4C5E-8C85-53A454221F7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06496" y="3062543"/>
                  <a:ext cx="55476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BD48157-BCE1-408F-887E-90B718A030B5}"/>
                    </a:ext>
                  </a:extLst>
                </p14:cNvPr>
                <p14:cNvContentPartPr/>
                <p14:nvPr/>
              </p14:nvContentPartPr>
              <p14:xfrm>
                <a:off x="1385736" y="3121583"/>
                <a:ext cx="232920" cy="610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BD48157-BCE1-408F-887E-90B718A030B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67736" y="3103583"/>
                  <a:ext cx="268560" cy="64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16818A2-FD34-4062-88FB-1054FEAA7090}"/>
              </a:ext>
            </a:extLst>
          </p:cNvPr>
          <p:cNvGrpSpPr/>
          <p:nvPr/>
        </p:nvGrpSpPr>
        <p:grpSpPr>
          <a:xfrm>
            <a:off x="5948376" y="2611823"/>
            <a:ext cx="1093680" cy="377280"/>
            <a:chOff x="5948376" y="2611823"/>
            <a:chExt cx="109368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9DDD8F9-74EC-4A80-B8C8-3292F993F989}"/>
                    </a:ext>
                  </a:extLst>
                </p14:cNvPr>
                <p14:cNvContentPartPr/>
                <p14:nvPr/>
              </p14:nvContentPartPr>
              <p14:xfrm>
                <a:off x="5948376" y="2666183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9DDD8F9-74EC-4A80-B8C8-3292F993F98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930736" y="264854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4444B50-A27C-4944-A7B2-B058798D06BF}"/>
                    </a:ext>
                  </a:extLst>
                </p14:cNvPr>
                <p14:cNvContentPartPr/>
                <p14:nvPr/>
              </p14:nvContentPartPr>
              <p14:xfrm>
                <a:off x="5954496" y="2611823"/>
                <a:ext cx="158760" cy="358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4444B50-A27C-4944-A7B2-B058798D06B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36496" y="2593823"/>
                  <a:ext cx="1944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10C0214-5350-4D9F-A7C8-BCC1473CE899}"/>
                    </a:ext>
                  </a:extLst>
                </p14:cNvPr>
                <p14:cNvContentPartPr/>
                <p14:nvPr/>
              </p14:nvContentPartPr>
              <p14:xfrm>
                <a:off x="6815256" y="2633063"/>
                <a:ext cx="226800" cy="356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10C0214-5350-4D9F-A7C8-BCC1473CE89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97616" y="2615423"/>
                  <a:ext cx="262440" cy="39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57A7FAA-8A1D-48DB-B1B7-D8AFA3651B71}"/>
              </a:ext>
            </a:extLst>
          </p:cNvPr>
          <p:cNvGrpSpPr/>
          <p:nvPr/>
        </p:nvGrpSpPr>
        <p:grpSpPr>
          <a:xfrm>
            <a:off x="10259736" y="3412463"/>
            <a:ext cx="1306080" cy="453960"/>
            <a:chOff x="10259736" y="3412463"/>
            <a:chExt cx="130608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52C47C9-AE67-4F27-9901-A458481CA299}"/>
                    </a:ext>
                  </a:extLst>
                </p14:cNvPr>
                <p14:cNvContentPartPr/>
                <p14:nvPr/>
              </p14:nvContentPartPr>
              <p14:xfrm>
                <a:off x="10259736" y="3412463"/>
                <a:ext cx="497520" cy="453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52C47C9-AE67-4F27-9901-A458481CA29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242096" y="3394463"/>
                  <a:ext cx="53316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CF76923-1E0D-45C9-AE37-7DCE4EA9EA62}"/>
                    </a:ext>
                  </a:extLst>
                </p14:cNvPr>
                <p14:cNvContentPartPr/>
                <p14:nvPr/>
              </p14:nvContentPartPr>
              <p14:xfrm>
                <a:off x="10881096" y="3430823"/>
                <a:ext cx="684720" cy="351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CF76923-1E0D-45C9-AE37-7DCE4EA9EA6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863456" y="3412823"/>
                  <a:ext cx="720360" cy="38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3973B5A-7399-443E-B2B6-CBD8D0F7378C}"/>
                  </a:ext>
                </a:extLst>
              </p14:cNvPr>
              <p14:cNvContentPartPr/>
              <p14:nvPr/>
            </p14:nvContentPartPr>
            <p14:xfrm>
              <a:off x="1767336" y="4320023"/>
              <a:ext cx="13680" cy="136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3973B5A-7399-443E-B2B6-CBD8D0F7378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749336" y="4302383"/>
                <a:ext cx="4932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A19BF44-D2E5-4B34-848B-20190B3F8C3A}"/>
              </a:ext>
            </a:extLst>
          </p:cNvPr>
          <p:cNvGrpSpPr/>
          <p:nvPr/>
        </p:nvGrpSpPr>
        <p:grpSpPr>
          <a:xfrm>
            <a:off x="1783176" y="4685783"/>
            <a:ext cx="47160" cy="463680"/>
            <a:chOff x="1783176" y="4685783"/>
            <a:chExt cx="4716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646CFD0-E241-43D3-9DB5-3F77675F4536}"/>
                    </a:ext>
                  </a:extLst>
                </p14:cNvPr>
                <p14:cNvContentPartPr/>
                <p14:nvPr/>
              </p14:nvContentPartPr>
              <p14:xfrm>
                <a:off x="1783176" y="4685783"/>
                <a:ext cx="29520" cy="370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646CFD0-E241-43D3-9DB5-3F77675F45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765536" y="4668143"/>
                  <a:ext cx="651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7175D6E-49F3-4C4D-BF02-C2E0E737EB34}"/>
                    </a:ext>
                  </a:extLst>
                </p14:cNvPr>
                <p14:cNvContentPartPr/>
                <p14:nvPr/>
              </p14:nvContentPartPr>
              <p14:xfrm>
                <a:off x="1829976" y="5149103"/>
                <a:ext cx="360" cy="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7175D6E-49F3-4C4D-BF02-C2E0E737EB3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12336" y="513110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75093549-21B3-4E4C-9259-2B6731C812E7}"/>
                  </a:ext>
                </a:extLst>
              </p14:cNvPr>
              <p14:cNvContentPartPr/>
              <p14:nvPr/>
            </p14:nvContentPartPr>
            <p14:xfrm>
              <a:off x="5797896" y="4080623"/>
              <a:ext cx="10440" cy="54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75093549-21B3-4E4C-9259-2B6731C812E7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780256" y="4062983"/>
                <a:ext cx="460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C4C9A3C1-6FDC-4C0F-8D8C-7FF9DC48D03D}"/>
                  </a:ext>
                </a:extLst>
              </p14:cNvPr>
              <p14:cNvContentPartPr/>
              <p14:nvPr/>
            </p14:nvContentPartPr>
            <p14:xfrm>
              <a:off x="5786376" y="4609463"/>
              <a:ext cx="6120" cy="2728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C4C9A3C1-6FDC-4C0F-8D8C-7FF9DC48D03D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5768376" y="4591823"/>
                <a:ext cx="41760" cy="30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3B00171-7195-4942-AEF2-7F83CD972895}"/>
              </a:ext>
            </a:extLst>
          </p:cNvPr>
          <p:cNvGrpSpPr/>
          <p:nvPr/>
        </p:nvGrpSpPr>
        <p:grpSpPr>
          <a:xfrm>
            <a:off x="9411936" y="4285823"/>
            <a:ext cx="136440" cy="692280"/>
            <a:chOff x="9411936" y="4285823"/>
            <a:chExt cx="13644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2B07CA3-4BA3-4B7E-9907-C2C27E1CBDC2}"/>
                    </a:ext>
                  </a:extLst>
                </p14:cNvPr>
                <p14:cNvContentPartPr/>
                <p14:nvPr/>
              </p14:nvContentPartPr>
              <p14:xfrm>
                <a:off x="9505536" y="4285823"/>
                <a:ext cx="38520" cy="14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2B07CA3-4BA3-4B7E-9907-C2C27E1CBDC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487536" y="4268183"/>
                  <a:ext cx="74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40F9FD4-10C7-4FAB-8A6F-7C831EC7EBBE}"/>
                    </a:ext>
                  </a:extLst>
                </p14:cNvPr>
                <p14:cNvContentPartPr/>
                <p14:nvPr/>
              </p14:nvContentPartPr>
              <p14:xfrm>
                <a:off x="9411936" y="4502903"/>
                <a:ext cx="136440" cy="475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40F9FD4-10C7-4FAB-8A6F-7C831EC7EBB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393936" y="4485263"/>
                  <a:ext cx="172080" cy="51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12787FC1-CA5E-46C1-BD50-FD768A3B6A51}"/>
                  </a:ext>
                </a:extLst>
              </p14:cNvPr>
              <p14:cNvContentPartPr/>
              <p14:nvPr/>
            </p14:nvContentPartPr>
            <p14:xfrm>
              <a:off x="5156016" y="5835983"/>
              <a:ext cx="165600" cy="6267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12787FC1-CA5E-46C1-BD50-FD768A3B6A51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5138376" y="5817983"/>
                <a:ext cx="201240" cy="66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E4E45C6-B332-454B-99A5-8AF30F46BD57}"/>
              </a:ext>
            </a:extLst>
          </p:cNvPr>
          <p:cNvGrpSpPr/>
          <p:nvPr/>
        </p:nvGrpSpPr>
        <p:grpSpPr>
          <a:xfrm>
            <a:off x="5548056" y="5724023"/>
            <a:ext cx="656640" cy="505080"/>
            <a:chOff x="5548056" y="5724023"/>
            <a:chExt cx="656640" cy="5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F8DA3CA-C757-4DD7-AA53-3A942191337A}"/>
                    </a:ext>
                  </a:extLst>
                </p14:cNvPr>
                <p14:cNvContentPartPr/>
                <p14:nvPr/>
              </p14:nvContentPartPr>
              <p14:xfrm>
                <a:off x="5548056" y="5976743"/>
                <a:ext cx="105120" cy="228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F8DA3CA-C757-4DD7-AA53-3A942191337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530056" y="5958743"/>
                  <a:ext cx="1407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E68ACDF-EBC3-4C9D-9364-0381F4C10386}"/>
                    </a:ext>
                  </a:extLst>
                </p14:cNvPr>
                <p14:cNvContentPartPr/>
                <p14:nvPr/>
              </p14:nvContentPartPr>
              <p14:xfrm>
                <a:off x="5758296" y="5724023"/>
                <a:ext cx="446400" cy="505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E68ACDF-EBC3-4C9D-9364-0381F4C1038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740656" y="5706383"/>
                  <a:ext cx="482040" cy="54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49A1CAE-9F42-4A78-BDD1-B1D2755486D7}"/>
                  </a:ext>
                </a:extLst>
              </p14:cNvPr>
              <p14:cNvContentPartPr/>
              <p14:nvPr/>
            </p14:nvContentPartPr>
            <p14:xfrm>
              <a:off x="2192856" y="5376623"/>
              <a:ext cx="92520" cy="558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49A1CAE-9F42-4A78-BDD1-B1D2755486D7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174856" y="5358983"/>
                <a:ext cx="1281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645DBBC5-05CC-4146-A171-6859BBAC7907}"/>
                  </a:ext>
                </a:extLst>
              </p14:cNvPr>
              <p14:cNvContentPartPr/>
              <p14:nvPr/>
            </p14:nvContentPartPr>
            <p14:xfrm>
              <a:off x="2770296" y="5661023"/>
              <a:ext cx="360" cy="3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645DBBC5-05CC-4146-A171-6859BBAC790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752296" y="56430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9701FB79-A8C9-4002-BAF9-0A9896413C35}"/>
                  </a:ext>
                </a:extLst>
              </p14:cNvPr>
              <p14:cNvContentPartPr/>
              <p14:nvPr/>
            </p14:nvContentPartPr>
            <p14:xfrm>
              <a:off x="3900336" y="5966303"/>
              <a:ext cx="349920" cy="424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9701FB79-A8C9-4002-BAF9-0A9896413C3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882336" y="5948303"/>
                <a:ext cx="3855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4C8D08C-AD54-4ABA-B7EC-61C5E049317B}"/>
                  </a:ext>
                </a:extLst>
              </p14:cNvPr>
              <p14:cNvContentPartPr/>
              <p14:nvPr/>
            </p14:nvContentPartPr>
            <p14:xfrm>
              <a:off x="5761536" y="5088623"/>
              <a:ext cx="82080" cy="3740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4C8D08C-AD54-4ABA-B7EC-61C5E049317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43536" y="5070623"/>
                <a:ext cx="11772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90873D9-7A09-4017-9E42-54FD120E0489}"/>
                  </a:ext>
                </a:extLst>
              </p14:cNvPr>
              <p14:cNvContentPartPr/>
              <p14:nvPr/>
            </p14:nvContentPartPr>
            <p14:xfrm>
              <a:off x="7221696" y="5914823"/>
              <a:ext cx="360" cy="3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90873D9-7A09-4017-9E42-54FD120E048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204056" y="589718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B1485B3-92DF-4B9B-A19A-0AF231287B10}"/>
              </a:ext>
            </a:extLst>
          </p:cNvPr>
          <p:cNvGrpSpPr/>
          <p:nvPr/>
        </p:nvGrpSpPr>
        <p:grpSpPr>
          <a:xfrm>
            <a:off x="7523016" y="5368703"/>
            <a:ext cx="1229760" cy="476640"/>
            <a:chOff x="7523016" y="5368703"/>
            <a:chExt cx="1229760" cy="47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3C0D302-C58B-49C9-9DA5-529996B42B3F}"/>
                    </a:ext>
                  </a:extLst>
                </p14:cNvPr>
                <p14:cNvContentPartPr/>
                <p14:nvPr/>
              </p14:nvContentPartPr>
              <p14:xfrm>
                <a:off x="7523016" y="5448983"/>
                <a:ext cx="962280" cy="396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3C0D302-C58B-49C9-9DA5-529996B42B3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505376" y="5431343"/>
                  <a:ext cx="9979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27E51C2-A72A-440A-A832-0DFE8A1D569F}"/>
                    </a:ext>
                  </a:extLst>
                </p14:cNvPr>
                <p14:cNvContentPartPr/>
                <p14:nvPr/>
              </p14:nvContentPartPr>
              <p14:xfrm>
                <a:off x="8679336" y="5368703"/>
                <a:ext cx="73440" cy="25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27E51C2-A72A-440A-A832-0DFE8A1D569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661696" y="5351063"/>
                  <a:ext cx="10908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0044905-4438-4C20-BF48-BEBD7C0A7124}"/>
              </a:ext>
            </a:extLst>
          </p:cNvPr>
          <p:cNvGrpSpPr/>
          <p:nvPr/>
        </p:nvGrpSpPr>
        <p:grpSpPr>
          <a:xfrm>
            <a:off x="268656" y="6296783"/>
            <a:ext cx="1060200" cy="427320"/>
            <a:chOff x="268656" y="6296783"/>
            <a:chExt cx="106020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ECDD5E9-B8CA-4C3F-B5E9-056F4529EFF0}"/>
                    </a:ext>
                  </a:extLst>
                </p14:cNvPr>
                <p14:cNvContentPartPr/>
                <p14:nvPr/>
              </p14:nvContentPartPr>
              <p14:xfrm>
                <a:off x="268656" y="6296783"/>
                <a:ext cx="147960" cy="315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ECDD5E9-B8CA-4C3F-B5E9-056F4529EFF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50656" y="6278783"/>
                  <a:ext cx="1836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0573350-365F-4027-B038-DF1FFC041939}"/>
                    </a:ext>
                  </a:extLst>
                </p14:cNvPr>
                <p14:cNvContentPartPr/>
                <p14:nvPr/>
              </p14:nvContentPartPr>
              <p14:xfrm>
                <a:off x="447216" y="6539423"/>
                <a:ext cx="131040" cy="109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0573350-365F-4027-B038-DF1FFC04193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29576" y="6521783"/>
                  <a:ext cx="166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53E8C5-4D80-4261-9EF6-BE09E2BE1A07}"/>
                    </a:ext>
                  </a:extLst>
                </p14:cNvPr>
                <p14:cNvContentPartPr/>
                <p14:nvPr/>
              </p14:nvContentPartPr>
              <p14:xfrm>
                <a:off x="765816" y="6510983"/>
                <a:ext cx="76320" cy="175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53E8C5-4D80-4261-9EF6-BE09E2BE1A0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47816" y="6492983"/>
                  <a:ext cx="1119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6EE9251-1774-4AAC-A40C-DB023E890C8A}"/>
                    </a:ext>
                  </a:extLst>
                </p14:cNvPr>
                <p14:cNvContentPartPr/>
                <p14:nvPr/>
              </p14:nvContentPartPr>
              <p14:xfrm>
                <a:off x="950496" y="6532583"/>
                <a:ext cx="141840" cy="191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6EE9251-1774-4AAC-A40C-DB023E890C8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32496" y="6514943"/>
                  <a:ext cx="177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127293D-4AA9-4B3C-A232-8BD9D63FB0D8}"/>
                    </a:ext>
                  </a:extLst>
                </p14:cNvPr>
                <p14:cNvContentPartPr/>
                <p14:nvPr/>
              </p14:nvContentPartPr>
              <p14:xfrm>
                <a:off x="1173696" y="6377063"/>
                <a:ext cx="155160" cy="256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127293D-4AA9-4B3C-A232-8BD9D63FB0D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56056" y="6359423"/>
                  <a:ext cx="190800" cy="29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82E046-BFBA-4825-9CD2-3EAD52F54C1C}"/>
              </a:ext>
            </a:extLst>
          </p:cNvPr>
          <p:cNvGrpSpPr/>
          <p:nvPr/>
        </p:nvGrpSpPr>
        <p:grpSpPr>
          <a:xfrm>
            <a:off x="1842936" y="6382463"/>
            <a:ext cx="999360" cy="350280"/>
            <a:chOff x="1842936" y="6382463"/>
            <a:chExt cx="99936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490583C-DFD4-49AB-B8A0-E26CE670BB0B}"/>
                    </a:ext>
                  </a:extLst>
                </p14:cNvPr>
                <p14:cNvContentPartPr/>
                <p14:nvPr/>
              </p14:nvContentPartPr>
              <p14:xfrm>
                <a:off x="1842936" y="6382463"/>
                <a:ext cx="152280" cy="323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490583C-DFD4-49AB-B8A0-E26CE670BB0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825296" y="6364823"/>
                  <a:ext cx="1879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50E1D6C-2D4F-4AEB-B22B-49262F3776F7}"/>
                    </a:ext>
                  </a:extLst>
                </p14:cNvPr>
                <p14:cNvContentPartPr/>
                <p14:nvPr/>
              </p14:nvContentPartPr>
              <p14:xfrm>
                <a:off x="2101416" y="6524663"/>
                <a:ext cx="142560" cy="181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50E1D6C-2D4F-4AEB-B22B-49262F3776F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083776" y="6506663"/>
                  <a:ext cx="1782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9A17665-5999-4790-AF89-5CA296EEF88A}"/>
                    </a:ext>
                  </a:extLst>
                </p14:cNvPr>
                <p14:cNvContentPartPr/>
                <p14:nvPr/>
              </p14:nvContentPartPr>
              <p14:xfrm>
                <a:off x="2274576" y="6584423"/>
                <a:ext cx="567720" cy="148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9A17665-5999-4790-AF89-5CA296EEF88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256576" y="6566783"/>
                  <a:ext cx="60336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DAF2175-000B-4977-80E5-C1ED6846DB28}"/>
              </a:ext>
            </a:extLst>
          </p:cNvPr>
          <p:cNvGrpSpPr/>
          <p:nvPr/>
        </p:nvGrpSpPr>
        <p:grpSpPr>
          <a:xfrm>
            <a:off x="3178896" y="6397583"/>
            <a:ext cx="1109160" cy="414720"/>
            <a:chOff x="3178896" y="6397583"/>
            <a:chExt cx="1109160" cy="41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E662AAB-6960-48CD-B8E9-F236178A765E}"/>
                    </a:ext>
                  </a:extLst>
                </p14:cNvPr>
                <p14:cNvContentPartPr/>
                <p14:nvPr/>
              </p14:nvContentPartPr>
              <p14:xfrm>
                <a:off x="3178896" y="6533303"/>
                <a:ext cx="125280" cy="194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E662AAB-6960-48CD-B8E9-F236178A765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160896" y="6515663"/>
                  <a:ext cx="1609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2738322-4C31-4106-A068-4F977580081D}"/>
                    </a:ext>
                  </a:extLst>
                </p14:cNvPr>
                <p14:cNvContentPartPr/>
                <p14:nvPr/>
              </p14:nvContentPartPr>
              <p14:xfrm>
                <a:off x="3386976" y="6547703"/>
                <a:ext cx="463680" cy="180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2738322-4C31-4106-A068-4F977580081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369336" y="6529703"/>
                  <a:ext cx="499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B9C3729-878A-457E-91C5-74E3A8D0FFD5}"/>
                    </a:ext>
                  </a:extLst>
                </p14:cNvPr>
                <p14:cNvContentPartPr/>
                <p14:nvPr/>
              </p14:nvContentPartPr>
              <p14:xfrm>
                <a:off x="3922656" y="6397583"/>
                <a:ext cx="365400" cy="414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B9C3729-878A-457E-91C5-74E3A8D0FFD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905016" y="6379943"/>
                  <a:ext cx="40104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28D477C-49E7-4FF3-8090-DD0103EABCF6}"/>
              </a:ext>
            </a:extLst>
          </p:cNvPr>
          <p:cNvGrpSpPr/>
          <p:nvPr/>
        </p:nvGrpSpPr>
        <p:grpSpPr>
          <a:xfrm>
            <a:off x="2052816" y="1137623"/>
            <a:ext cx="231120" cy="404280"/>
            <a:chOff x="2052816" y="1137623"/>
            <a:chExt cx="23112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1093F2C-83AC-4487-BE70-3AE0DC91A27D}"/>
                    </a:ext>
                  </a:extLst>
                </p14:cNvPr>
                <p14:cNvContentPartPr/>
                <p14:nvPr/>
              </p14:nvContentPartPr>
              <p14:xfrm>
                <a:off x="2052816" y="1137623"/>
                <a:ext cx="221040" cy="40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1093F2C-83AC-4487-BE70-3AE0DC91A27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035176" y="1119623"/>
                  <a:ext cx="25668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8D42211-6B82-4EDA-814E-AD62E31DD087}"/>
                    </a:ext>
                  </a:extLst>
                </p14:cNvPr>
                <p14:cNvContentPartPr/>
                <p14:nvPr/>
              </p14:nvContentPartPr>
              <p14:xfrm>
                <a:off x="2074416" y="1330943"/>
                <a:ext cx="209520" cy="47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8D42211-6B82-4EDA-814E-AD62E31DD08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056416" y="1312943"/>
                  <a:ext cx="245160" cy="8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B5A2F06-CDB5-49E0-A9C4-82D816B2CCCA}"/>
                  </a:ext>
                </a:extLst>
              </p14:cNvPr>
              <p14:cNvContentPartPr/>
              <p14:nvPr/>
            </p14:nvContentPartPr>
            <p14:xfrm>
              <a:off x="6214416" y="1018823"/>
              <a:ext cx="252000" cy="3124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B5A2F06-CDB5-49E0-A9C4-82D816B2CCCA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6196776" y="1000823"/>
                <a:ext cx="287640" cy="34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84F2752-165A-4689-A022-E7426EDAB105}"/>
              </a:ext>
            </a:extLst>
          </p:cNvPr>
          <p:cNvGrpSpPr/>
          <p:nvPr/>
        </p:nvGrpSpPr>
        <p:grpSpPr>
          <a:xfrm>
            <a:off x="10666176" y="1330943"/>
            <a:ext cx="288720" cy="300240"/>
            <a:chOff x="10666176" y="1330943"/>
            <a:chExt cx="288720" cy="3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7DF05C0-B54D-4735-8849-FA4668DDF94A}"/>
                    </a:ext>
                  </a:extLst>
                </p14:cNvPr>
                <p14:cNvContentPartPr/>
                <p14:nvPr/>
              </p14:nvContentPartPr>
              <p14:xfrm>
                <a:off x="10666176" y="1330943"/>
                <a:ext cx="50040" cy="244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7DF05C0-B54D-4735-8849-FA4668DDF94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648536" y="1313303"/>
                  <a:ext cx="856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102C0CB-856D-468C-A098-280223A8D2B1}"/>
                    </a:ext>
                  </a:extLst>
                </p14:cNvPr>
                <p14:cNvContentPartPr/>
                <p14:nvPr/>
              </p14:nvContentPartPr>
              <p14:xfrm>
                <a:off x="10778856" y="1386023"/>
                <a:ext cx="176040" cy="245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102C0CB-856D-468C-A098-280223A8D2B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760856" y="1368383"/>
                  <a:ext cx="21168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B04A7C7-4119-4B24-A71A-5C5F918715F0}"/>
              </a:ext>
            </a:extLst>
          </p:cNvPr>
          <p:cNvGrpSpPr/>
          <p:nvPr/>
        </p:nvGrpSpPr>
        <p:grpSpPr>
          <a:xfrm>
            <a:off x="4778736" y="6371303"/>
            <a:ext cx="1485720" cy="508320"/>
            <a:chOff x="4778736" y="6371303"/>
            <a:chExt cx="1485720" cy="50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8765B69-42BF-4206-9F93-04FB545775CB}"/>
                    </a:ext>
                  </a:extLst>
                </p14:cNvPr>
                <p14:cNvContentPartPr/>
                <p14:nvPr/>
              </p14:nvContentPartPr>
              <p14:xfrm>
                <a:off x="4778736" y="6371303"/>
                <a:ext cx="101160" cy="508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8765B69-42BF-4206-9F93-04FB545775C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761096" y="6353663"/>
                  <a:ext cx="13680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6149FF7-F3B1-4078-8991-310F01E3871C}"/>
                    </a:ext>
                  </a:extLst>
                </p14:cNvPr>
                <p14:cNvContentPartPr/>
                <p14:nvPr/>
              </p14:nvContentPartPr>
              <p14:xfrm>
                <a:off x="5021736" y="6630503"/>
                <a:ext cx="16560" cy="126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6149FF7-F3B1-4078-8991-310F01E3871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003736" y="6612863"/>
                  <a:ext cx="52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4EE90C7-5C9B-4808-8C38-76DE552E285B}"/>
                    </a:ext>
                  </a:extLst>
                </p14:cNvPr>
                <p14:cNvContentPartPr/>
                <p14:nvPr/>
              </p14:nvContentPartPr>
              <p14:xfrm>
                <a:off x="5021736" y="6492263"/>
                <a:ext cx="3240" cy="6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4EE90C7-5C9B-4808-8C38-76DE552E285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003736" y="6474623"/>
                  <a:ext cx="38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F9A99B3-E8D1-4A83-BCD6-E0BED098FFB4}"/>
                    </a:ext>
                  </a:extLst>
                </p14:cNvPr>
                <p14:cNvContentPartPr/>
                <p14:nvPr/>
              </p14:nvContentPartPr>
              <p14:xfrm>
                <a:off x="5113536" y="6627983"/>
                <a:ext cx="120240" cy="90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F9A99B3-E8D1-4A83-BCD6-E0BED098FFB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095896" y="6609983"/>
                  <a:ext cx="155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2B4C518-B613-4394-8D0C-98859CCEF988}"/>
                    </a:ext>
                  </a:extLst>
                </p14:cNvPr>
                <p14:cNvContentPartPr/>
                <p14:nvPr/>
              </p14:nvContentPartPr>
              <p14:xfrm>
                <a:off x="5373096" y="6638423"/>
                <a:ext cx="96120" cy="103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2B4C518-B613-4394-8D0C-98859CCEF98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355456" y="6620783"/>
                  <a:ext cx="131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7B97301-E83A-454F-8322-AEB2ED08A1CB}"/>
                    </a:ext>
                  </a:extLst>
                </p14:cNvPr>
                <p14:cNvContentPartPr/>
                <p14:nvPr/>
              </p14:nvContentPartPr>
              <p14:xfrm>
                <a:off x="5559576" y="6559223"/>
                <a:ext cx="61920" cy="149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7B97301-E83A-454F-8322-AEB2ED08A1C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541936" y="6541583"/>
                  <a:ext cx="975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0CC3912-85BB-4B44-8FF6-D3B000E8BC15}"/>
                    </a:ext>
                  </a:extLst>
                </p14:cNvPr>
                <p14:cNvContentPartPr/>
                <p14:nvPr/>
              </p14:nvContentPartPr>
              <p14:xfrm>
                <a:off x="5670816" y="6583343"/>
                <a:ext cx="76320" cy="1123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0CC3912-85BB-4B44-8FF6-D3B000E8BC1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652816" y="6565343"/>
                  <a:ext cx="111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E936A3F-5359-49FC-8DEE-12C2970D3933}"/>
                    </a:ext>
                  </a:extLst>
                </p14:cNvPr>
                <p14:cNvContentPartPr/>
                <p14:nvPr/>
              </p14:nvContentPartPr>
              <p14:xfrm>
                <a:off x="5811216" y="6638423"/>
                <a:ext cx="127440" cy="117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E936A3F-5359-49FC-8DEE-12C2970D393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793216" y="6620783"/>
                  <a:ext cx="1630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565342D-43E6-45B6-A9BB-0F4DE853B5D3}"/>
                    </a:ext>
                  </a:extLst>
                </p14:cNvPr>
                <p14:cNvContentPartPr/>
                <p14:nvPr/>
              </p14:nvContentPartPr>
              <p14:xfrm>
                <a:off x="5973216" y="6646703"/>
                <a:ext cx="61920" cy="109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565342D-43E6-45B6-A9BB-0F4DE853B5D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955576" y="6629063"/>
                  <a:ext cx="97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AC0C0AA-E006-4707-91FE-98A74D4EA9C9}"/>
                    </a:ext>
                  </a:extLst>
                </p14:cNvPr>
                <p14:cNvContentPartPr/>
                <p14:nvPr/>
              </p14:nvContentPartPr>
              <p14:xfrm>
                <a:off x="6103896" y="6600263"/>
                <a:ext cx="160560" cy="185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AC0C0AA-E006-4707-91FE-98A74D4EA9C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086256" y="6582263"/>
                  <a:ext cx="19620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567CFF2-D57D-44C3-9682-B39DA6C39F04}"/>
              </a:ext>
            </a:extLst>
          </p:cNvPr>
          <p:cNvGrpSpPr/>
          <p:nvPr/>
        </p:nvGrpSpPr>
        <p:grpSpPr>
          <a:xfrm>
            <a:off x="6783216" y="6454103"/>
            <a:ext cx="1050120" cy="315000"/>
            <a:chOff x="6783216" y="6454103"/>
            <a:chExt cx="105012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01E8959-6933-49FD-9879-ED3F7A62ABE5}"/>
                    </a:ext>
                  </a:extLst>
                </p14:cNvPr>
                <p14:cNvContentPartPr/>
                <p14:nvPr/>
              </p14:nvContentPartPr>
              <p14:xfrm>
                <a:off x="6783216" y="6600263"/>
                <a:ext cx="126000" cy="131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01E8959-6933-49FD-9879-ED3F7A62ABE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765576" y="6582623"/>
                  <a:ext cx="1616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A2F05D5-0C95-4072-9109-ECE4A5DE658F}"/>
                    </a:ext>
                  </a:extLst>
                </p14:cNvPr>
                <p14:cNvContentPartPr/>
                <p14:nvPr/>
              </p14:nvContentPartPr>
              <p14:xfrm>
                <a:off x="6963216" y="6629423"/>
                <a:ext cx="115920" cy="100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A2F05D5-0C95-4072-9109-ECE4A5DE658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945216" y="6611423"/>
                  <a:ext cx="151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747D207-2C21-463E-9373-D100182C4155}"/>
                    </a:ext>
                  </a:extLst>
                </p14:cNvPr>
                <p14:cNvContentPartPr/>
                <p14:nvPr/>
              </p14:nvContentPartPr>
              <p14:xfrm>
                <a:off x="7217376" y="6454103"/>
                <a:ext cx="286920" cy="315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747D207-2C21-463E-9373-D100182C415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199376" y="6436463"/>
                  <a:ext cx="3225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898869F-0486-4D16-935F-EBDEFAF062CD}"/>
                    </a:ext>
                  </a:extLst>
                </p14:cNvPr>
                <p14:cNvContentPartPr/>
                <p14:nvPr/>
              </p14:nvContentPartPr>
              <p14:xfrm>
                <a:off x="7612296" y="6633023"/>
                <a:ext cx="221040" cy="124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898869F-0486-4D16-935F-EBDEFAF062C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594296" y="6615023"/>
                  <a:ext cx="25668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00FDEFDB-8BE5-417B-A42A-285E0FC3F414}"/>
              </a:ext>
            </a:extLst>
          </p:cNvPr>
          <p:cNvGrpSpPr/>
          <p:nvPr/>
        </p:nvGrpSpPr>
        <p:grpSpPr>
          <a:xfrm>
            <a:off x="8289096" y="6473903"/>
            <a:ext cx="1443240" cy="470160"/>
            <a:chOff x="8289096" y="6473903"/>
            <a:chExt cx="1443240" cy="47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3538F39-E5FC-48A1-93E7-F201514D2F03}"/>
                    </a:ext>
                  </a:extLst>
                </p14:cNvPr>
                <p14:cNvContentPartPr/>
                <p14:nvPr/>
              </p14:nvContentPartPr>
              <p14:xfrm>
                <a:off x="8299176" y="6496223"/>
                <a:ext cx="7560" cy="218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3538F39-E5FC-48A1-93E7-F201514D2F0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281536" y="6478583"/>
                  <a:ext cx="432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532E40D-ECD1-4DF7-A86D-3FF35D50976C}"/>
                    </a:ext>
                  </a:extLst>
                </p14:cNvPr>
                <p14:cNvContentPartPr/>
                <p14:nvPr/>
              </p14:nvContentPartPr>
              <p14:xfrm>
                <a:off x="8289096" y="6473903"/>
                <a:ext cx="139320" cy="124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532E40D-ECD1-4DF7-A86D-3FF35D50976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271456" y="6456263"/>
                  <a:ext cx="174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3D5AFC5-C267-461B-91AD-CAF1A97C1272}"/>
                    </a:ext>
                  </a:extLst>
                </p14:cNvPr>
                <p14:cNvContentPartPr/>
                <p14:nvPr/>
              </p14:nvContentPartPr>
              <p14:xfrm>
                <a:off x="8473776" y="6579023"/>
                <a:ext cx="415440" cy="189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3D5AFC5-C267-461B-91AD-CAF1A97C127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455776" y="6561023"/>
                  <a:ext cx="451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75D2820-A794-4E1E-8157-6C92168249AC}"/>
                    </a:ext>
                  </a:extLst>
                </p14:cNvPr>
                <p14:cNvContentPartPr/>
                <p14:nvPr/>
              </p14:nvContentPartPr>
              <p14:xfrm>
                <a:off x="9043656" y="6480743"/>
                <a:ext cx="447840" cy="3297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75D2820-A794-4E1E-8157-6C92168249A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025656" y="6462743"/>
                  <a:ext cx="4834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3E584AD-4FEF-4D91-9673-4572CC8A52A4}"/>
                    </a:ext>
                  </a:extLst>
                </p14:cNvPr>
                <p14:cNvContentPartPr/>
                <p14:nvPr/>
              </p14:nvContentPartPr>
              <p14:xfrm>
                <a:off x="9679416" y="6473903"/>
                <a:ext cx="52920" cy="470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3E584AD-4FEF-4D91-9673-4572CC8A52A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661776" y="6456263"/>
                  <a:ext cx="88560" cy="50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0A573DE-1832-4BFE-B210-AB4FB5528E3F}"/>
                  </a:ext>
                </a:extLst>
              </p14:cNvPr>
              <p14:cNvContentPartPr/>
              <p14:nvPr/>
            </p14:nvContentPartPr>
            <p14:xfrm>
              <a:off x="1268120" y="2959651"/>
              <a:ext cx="444960" cy="172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0A573DE-1832-4BFE-B210-AB4FB5528E3F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1250480" y="2941651"/>
                <a:ext cx="4806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DB7CA82-1D48-47FE-A0AB-E62AF458E133}"/>
                  </a:ext>
                </a:extLst>
              </p14:cNvPr>
              <p14:cNvContentPartPr/>
              <p14:nvPr/>
            </p14:nvContentPartPr>
            <p14:xfrm>
              <a:off x="9027560" y="3317491"/>
              <a:ext cx="508320" cy="68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DB7CA82-1D48-47FE-A0AB-E62AF458E133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009560" y="3299851"/>
                <a:ext cx="54396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4502F90C-5E8B-473D-8152-E74BD4A0A078}"/>
              </a:ext>
            </a:extLst>
          </p:cNvPr>
          <p:cNvGrpSpPr/>
          <p:nvPr/>
        </p:nvGrpSpPr>
        <p:grpSpPr>
          <a:xfrm>
            <a:off x="8802920" y="3259171"/>
            <a:ext cx="969120" cy="453600"/>
            <a:chOff x="8802920" y="3259171"/>
            <a:chExt cx="969120" cy="45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6A57C83-FB32-4ECE-8E9D-677ADB001E39}"/>
                    </a:ext>
                  </a:extLst>
                </p14:cNvPr>
                <p14:cNvContentPartPr/>
                <p14:nvPr/>
              </p14:nvContentPartPr>
              <p14:xfrm>
                <a:off x="9273800" y="3269611"/>
                <a:ext cx="102240" cy="97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6A57C83-FB32-4ECE-8E9D-677ADB001E3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256160" y="3251971"/>
                  <a:ext cx="1378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1246535-A8F6-41F0-86EF-31C27DC706B2}"/>
                    </a:ext>
                  </a:extLst>
                </p14:cNvPr>
                <p14:cNvContentPartPr/>
                <p14:nvPr/>
              </p14:nvContentPartPr>
              <p14:xfrm>
                <a:off x="8802920" y="3277531"/>
                <a:ext cx="478080" cy="435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1246535-A8F6-41F0-86EF-31C27DC706B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784920" y="3259891"/>
                  <a:ext cx="51372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805EC20-548A-4426-BB65-B81E28643DA2}"/>
                    </a:ext>
                  </a:extLst>
                </p14:cNvPr>
                <p14:cNvContentPartPr/>
                <p14:nvPr/>
              </p14:nvContentPartPr>
              <p14:xfrm>
                <a:off x="9223760" y="3259171"/>
                <a:ext cx="273600" cy="372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805EC20-548A-4426-BB65-B81E28643DA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205760" y="3241171"/>
                  <a:ext cx="30924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06CBA38-03A4-4328-8B9B-41E8B94AB3CA}"/>
                    </a:ext>
                  </a:extLst>
                </p14:cNvPr>
                <p14:cNvContentPartPr/>
                <p14:nvPr/>
              </p14:nvContentPartPr>
              <p14:xfrm>
                <a:off x="9318080" y="3267451"/>
                <a:ext cx="453960" cy="229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06CBA38-03A4-4328-8B9B-41E8B94AB3C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300080" y="3249451"/>
                  <a:ext cx="489600" cy="26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5D91CF4-90D9-4DFD-A0FC-C44B95AF32DB}"/>
                  </a:ext>
                </a:extLst>
              </p14:cNvPr>
              <p14:cNvContentPartPr/>
              <p14:nvPr/>
            </p14:nvContentPartPr>
            <p14:xfrm>
              <a:off x="7297760" y="2608291"/>
              <a:ext cx="360" cy="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5D91CF4-90D9-4DFD-A0FC-C44B95AF32DB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7280120" y="2590291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6CA3878D-88FD-44BB-93F5-8E0F078B9A92}"/>
              </a:ext>
            </a:extLst>
          </p:cNvPr>
          <p:cNvGrpSpPr/>
          <p:nvPr/>
        </p:nvGrpSpPr>
        <p:grpSpPr>
          <a:xfrm>
            <a:off x="6584600" y="3095731"/>
            <a:ext cx="659520" cy="500400"/>
            <a:chOff x="6584600" y="3095731"/>
            <a:chExt cx="659520" cy="50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4BCA406-A2B8-4B15-AA5F-DEEDB34FB3BC}"/>
                    </a:ext>
                  </a:extLst>
                </p14:cNvPr>
                <p14:cNvContentPartPr/>
                <p14:nvPr/>
              </p14:nvContentPartPr>
              <p14:xfrm>
                <a:off x="6584600" y="3199771"/>
                <a:ext cx="643680" cy="394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4BCA406-A2B8-4B15-AA5F-DEEDB34FB3B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566960" y="3182131"/>
                  <a:ext cx="6793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87ABCD8-E36F-4961-962B-ABE6A268C963}"/>
                    </a:ext>
                  </a:extLst>
                </p14:cNvPr>
                <p14:cNvContentPartPr/>
                <p14:nvPr/>
              </p14:nvContentPartPr>
              <p14:xfrm>
                <a:off x="6667040" y="3095731"/>
                <a:ext cx="577080" cy="500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87ABCD8-E36F-4961-962B-ABE6A268C96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649400" y="3077731"/>
                  <a:ext cx="612720" cy="53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B541706-756D-4658-8DAA-76517B19ED69}"/>
                  </a:ext>
                </a:extLst>
              </p14:cNvPr>
              <p14:cNvContentPartPr/>
              <p14:nvPr/>
            </p14:nvContentPartPr>
            <p14:xfrm>
              <a:off x="-63520" y="1513891"/>
              <a:ext cx="11519640" cy="14338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B541706-756D-4658-8DAA-76517B19ED69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-81520" y="1495891"/>
                <a:ext cx="11555280" cy="146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8619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81BA2B-7CC1-47EA-B429-CED561667659}"/>
              </a:ext>
            </a:extLst>
          </p:cNvPr>
          <p:cNvSpPr txBox="1"/>
          <p:nvPr/>
        </p:nvSpPr>
        <p:spPr>
          <a:xfrm>
            <a:off x="859129" y="1477810"/>
            <a:ext cx="10670978" cy="3902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spcAft>
                <a:spcPts val="600"/>
              </a:spcAft>
            </a:pPr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Stochastic beam search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: combines Local beam search and Stochastic hill climbing.</a:t>
            </a:r>
            <a:r>
              <a:rPr lang="en-US" sz="2200" strike="sngStrike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</a:t>
            </a:r>
            <a:endParaRPr lang="en-US" sz="2200" b="1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endParaRPr lang="en-US" sz="2200" b="1" strike="sngStrike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236DB54-0D56-4A12-B719-423538ADA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539" y="166342"/>
            <a:ext cx="11628784" cy="549275"/>
          </a:xfrm>
        </p:spPr>
        <p:txBody>
          <a:bodyPr/>
          <a:lstStyle/>
          <a:p>
            <a:r>
              <a:rPr lang="en-US"/>
              <a:t>An improvement of local beam search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C2FD21C-65DE-41D7-9EB3-A3B659FE3795}"/>
                  </a:ext>
                </a:extLst>
              </p14:cNvPr>
              <p14:cNvContentPartPr/>
              <p14:nvPr/>
            </p14:nvContentPartPr>
            <p14:xfrm>
              <a:off x="8366600" y="2342211"/>
              <a:ext cx="1163880" cy="41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C2FD21C-65DE-41D7-9EB3-A3B659FE37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48600" y="2324211"/>
                <a:ext cx="11995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493A3F9-FDBD-4EDF-9A09-F98EF8CE854C}"/>
                  </a:ext>
                </a:extLst>
              </p14:cNvPr>
              <p14:cNvContentPartPr/>
              <p14:nvPr/>
            </p14:nvContentPartPr>
            <p14:xfrm>
              <a:off x="872120" y="2381811"/>
              <a:ext cx="1381680" cy="49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493A3F9-FDBD-4EDF-9A09-F98EF8CE85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480" y="2363811"/>
                <a:ext cx="1417320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CF2118E8-1DC1-49EA-8B49-E54D0CE37654}"/>
              </a:ext>
            </a:extLst>
          </p:cNvPr>
          <p:cNvGrpSpPr/>
          <p:nvPr/>
        </p:nvGrpSpPr>
        <p:grpSpPr>
          <a:xfrm>
            <a:off x="3903680" y="3451011"/>
            <a:ext cx="466200" cy="325080"/>
            <a:chOff x="3903680" y="3451011"/>
            <a:chExt cx="466200" cy="32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E14C394-E3A2-43E4-A781-000E3DB1C543}"/>
                    </a:ext>
                  </a:extLst>
                </p14:cNvPr>
                <p14:cNvContentPartPr/>
                <p14:nvPr/>
              </p14:nvContentPartPr>
              <p14:xfrm>
                <a:off x="3903680" y="3464331"/>
                <a:ext cx="189360" cy="261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E14C394-E3A2-43E4-A781-000E3DB1C54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85680" y="3446331"/>
                  <a:ext cx="2250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F1018EA-7316-4930-BA49-6047D8070AAE}"/>
                    </a:ext>
                  </a:extLst>
                </p14:cNvPr>
                <p14:cNvContentPartPr/>
                <p14:nvPr/>
              </p14:nvContentPartPr>
              <p14:xfrm>
                <a:off x="4265480" y="3451011"/>
                <a:ext cx="104400" cy="325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F1018EA-7316-4930-BA49-6047D8070A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47840" y="3433371"/>
                  <a:ext cx="140040" cy="36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B3A1325-C3D9-4339-B999-3405ADCF3AA6}"/>
              </a:ext>
            </a:extLst>
          </p:cNvPr>
          <p:cNvGrpSpPr/>
          <p:nvPr/>
        </p:nvGrpSpPr>
        <p:grpSpPr>
          <a:xfrm>
            <a:off x="3921680" y="4026291"/>
            <a:ext cx="533880" cy="864360"/>
            <a:chOff x="3921680" y="4026291"/>
            <a:chExt cx="533880" cy="86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672DB35-5343-40A5-B5AC-FAC8F880324F}"/>
                    </a:ext>
                  </a:extLst>
                </p14:cNvPr>
                <p14:cNvContentPartPr/>
                <p14:nvPr/>
              </p14:nvContentPartPr>
              <p14:xfrm>
                <a:off x="3921680" y="4039611"/>
                <a:ext cx="181080" cy="292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672DB35-5343-40A5-B5AC-FAC8F880324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04040" y="4021971"/>
                  <a:ext cx="2167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58052BA-7B2D-4380-85EF-BDCCC1F61058}"/>
                    </a:ext>
                  </a:extLst>
                </p14:cNvPr>
                <p14:cNvContentPartPr/>
                <p14:nvPr/>
              </p14:nvContentPartPr>
              <p14:xfrm>
                <a:off x="4299320" y="4026291"/>
                <a:ext cx="156240" cy="331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58052BA-7B2D-4380-85EF-BDCCC1F6105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81680" y="4008291"/>
                  <a:ext cx="1918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0BC17AB-FDE4-4ED0-997C-07F588615398}"/>
                    </a:ext>
                  </a:extLst>
                </p14:cNvPr>
                <p14:cNvContentPartPr/>
                <p14:nvPr/>
              </p14:nvContentPartPr>
              <p14:xfrm>
                <a:off x="4217240" y="4510851"/>
                <a:ext cx="188640" cy="379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0BC17AB-FDE4-4ED0-997C-07F58861539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99240" y="4493211"/>
                  <a:ext cx="224280" cy="41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AFB9D08-18EF-4B6F-8D8A-55D4ABA67F7C}"/>
                  </a:ext>
                </a:extLst>
              </p14:cNvPr>
              <p14:cNvContentPartPr/>
              <p14:nvPr/>
            </p14:nvContentPartPr>
            <p14:xfrm>
              <a:off x="4289240" y="5118891"/>
              <a:ext cx="117000" cy="402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AFB9D08-18EF-4B6F-8D8A-55D4ABA67F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71600" y="5100891"/>
                <a:ext cx="15264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9B5A030-D8D6-46BB-96A5-A40D3E3A92BB}"/>
                  </a:ext>
                </a:extLst>
              </p14:cNvPr>
              <p14:cNvContentPartPr/>
              <p14:nvPr/>
            </p14:nvContentPartPr>
            <p14:xfrm>
              <a:off x="4209680" y="5736651"/>
              <a:ext cx="147960" cy="2689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9B5A030-D8D6-46BB-96A5-A40D3E3A92B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91680" y="5719011"/>
                <a:ext cx="183600" cy="30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48108289-1DA8-455E-A9A5-55C0CA8232EC}"/>
              </a:ext>
            </a:extLst>
          </p:cNvPr>
          <p:cNvGrpSpPr/>
          <p:nvPr/>
        </p:nvGrpSpPr>
        <p:grpSpPr>
          <a:xfrm>
            <a:off x="4291400" y="6260451"/>
            <a:ext cx="95400" cy="453960"/>
            <a:chOff x="4291400" y="6260451"/>
            <a:chExt cx="95400" cy="45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A643507-3054-4538-AD1C-E1447832FB46}"/>
                    </a:ext>
                  </a:extLst>
                </p14:cNvPr>
                <p14:cNvContentPartPr/>
                <p14:nvPr/>
              </p14:nvContentPartPr>
              <p14:xfrm>
                <a:off x="4291400" y="6260451"/>
                <a:ext cx="21600" cy="81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A643507-3054-4538-AD1C-E1447832FB4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73400" y="6242811"/>
                  <a:ext cx="57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9A56203-47D1-46B6-BAE9-7BBFEAAA295D}"/>
                    </a:ext>
                  </a:extLst>
                </p14:cNvPr>
                <p14:cNvContentPartPr/>
                <p14:nvPr/>
              </p14:nvContentPartPr>
              <p14:xfrm>
                <a:off x="4334240" y="6453411"/>
                <a:ext cx="52560" cy="261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9A56203-47D1-46B6-BAE9-7BBFEAAA295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16600" y="6435771"/>
                  <a:ext cx="8820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6046C0-427B-40DB-8917-2FDC403DE89D}"/>
              </a:ext>
            </a:extLst>
          </p:cNvPr>
          <p:cNvGrpSpPr/>
          <p:nvPr/>
        </p:nvGrpSpPr>
        <p:grpSpPr>
          <a:xfrm>
            <a:off x="3800720" y="2741451"/>
            <a:ext cx="638280" cy="553680"/>
            <a:chOff x="3800720" y="2741451"/>
            <a:chExt cx="638280" cy="55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55CB3E0-D2E2-4287-B7DB-8E80B9B05407}"/>
                    </a:ext>
                  </a:extLst>
                </p14:cNvPr>
                <p14:cNvContentPartPr/>
                <p14:nvPr/>
              </p14:nvContentPartPr>
              <p14:xfrm>
                <a:off x="3800720" y="2987331"/>
                <a:ext cx="225720" cy="258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55CB3E0-D2E2-4287-B7DB-8E80B9B0540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83080" y="2969691"/>
                  <a:ext cx="261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2C14C74-12D3-47FB-8FD1-D68F1594FBB0}"/>
                    </a:ext>
                  </a:extLst>
                </p14:cNvPr>
                <p14:cNvContentPartPr/>
                <p14:nvPr/>
              </p14:nvContentPartPr>
              <p14:xfrm>
                <a:off x="4230920" y="2821371"/>
                <a:ext cx="114480" cy="357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2C14C74-12D3-47FB-8FD1-D68F1594FBB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12920" y="2803731"/>
                  <a:ext cx="1501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AAB5C2E-3BC9-4115-BAF1-98A509C4C7A1}"/>
                    </a:ext>
                  </a:extLst>
                </p14:cNvPr>
                <p14:cNvContentPartPr/>
                <p14:nvPr/>
              </p14:nvContentPartPr>
              <p14:xfrm>
                <a:off x="4282040" y="2741451"/>
                <a:ext cx="156960" cy="188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AAB5C2E-3BC9-4115-BAF1-98A509C4C7A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64400" y="2723451"/>
                  <a:ext cx="192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D69D9DD-3ED7-4C60-94FF-0A6CAB2ACE25}"/>
                    </a:ext>
                  </a:extLst>
                </p14:cNvPr>
                <p14:cNvContentPartPr/>
                <p14:nvPr/>
              </p14:nvContentPartPr>
              <p14:xfrm>
                <a:off x="4196720" y="3294771"/>
                <a:ext cx="36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D69D9DD-3ED7-4C60-94FF-0A6CAB2ACE2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79080" y="32771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833B844-FF23-44B5-B4D4-194A6F9ED229}"/>
                  </a:ext>
                </a:extLst>
              </p14:cNvPr>
              <p14:cNvContentPartPr/>
              <p14:nvPr/>
            </p14:nvContentPartPr>
            <p14:xfrm>
              <a:off x="4921040" y="2927931"/>
              <a:ext cx="154440" cy="532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833B844-FF23-44B5-B4D4-194A6F9ED22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03040" y="2909931"/>
                <a:ext cx="1900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B5E785E-2330-4AB9-81D7-441A764AAD4B}"/>
                  </a:ext>
                </a:extLst>
              </p14:cNvPr>
              <p14:cNvContentPartPr/>
              <p14:nvPr/>
            </p14:nvContentPartPr>
            <p14:xfrm>
              <a:off x="4772360" y="3687531"/>
              <a:ext cx="129600" cy="28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B5E785E-2330-4AB9-81D7-441A764AAD4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54720" y="3669891"/>
                <a:ext cx="1652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FB563FA-E537-407C-A1CD-9C6CAC4B46F4}"/>
                  </a:ext>
                </a:extLst>
              </p14:cNvPr>
              <p14:cNvContentPartPr/>
              <p14:nvPr/>
            </p14:nvContentPartPr>
            <p14:xfrm>
              <a:off x="4852280" y="4195851"/>
              <a:ext cx="108360" cy="162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FB563FA-E537-407C-A1CD-9C6CAC4B46F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34280" y="4177851"/>
                <a:ext cx="1440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3D30635-3EE3-436F-92CF-BCFC371F436D}"/>
                  </a:ext>
                </a:extLst>
              </p14:cNvPr>
              <p14:cNvContentPartPr/>
              <p14:nvPr/>
            </p14:nvContentPartPr>
            <p14:xfrm>
              <a:off x="4803680" y="4920171"/>
              <a:ext cx="97560" cy="151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3D30635-3EE3-436F-92CF-BCFC371F436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85680" y="4902171"/>
                <a:ext cx="133200" cy="5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A0A34CF-53BE-4B8F-BA7E-ACACCDFE2B1B}"/>
              </a:ext>
            </a:extLst>
          </p:cNvPr>
          <p:cNvGrpSpPr/>
          <p:nvPr/>
        </p:nvGrpSpPr>
        <p:grpSpPr>
          <a:xfrm>
            <a:off x="5563280" y="2707251"/>
            <a:ext cx="948240" cy="1107720"/>
            <a:chOff x="5563280" y="2707251"/>
            <a:chExt cx="948240" cy="110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8A2FE6B-72B0-4F31-A050-6CE8D1F0AB02}"/>
                    </a:ext>
                  </a:extLst>
                </p14:cNvPr>
                <p14:cNvContentPartPr/>
                <p14:nvPr/>
              </p14:nvContentPartPr>
              <p14:xfrm>
                <a:off x="5882960" y="2819571"/>
                <a:ext cx="147600" cy="279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8A2FE6B-72B0-4F31-A050-6CE8D1F0AB0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64960" y="2801931"/>
                  <a:ext cx="1832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8092B63-437A-4DBB-99D1-D85BBF24D957}"/>
                    </a:ext>
                  </a:extLst>
                </p14:cNvPr>
                <p14:cNvContentPartPr/>
                <p14:nvPr/>
              </p14:nvContentPartPr>
              <p14:xfrm>
                <a:off x="6141800" y="2707251"/>
                <a:ext cx="214920" cy="419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8092B63-437A-4DBB-99D1-D85BBF24D95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24160" y="2689611"/>
                  <a:ext cx="25056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177AFC8-661C-42FA-97CB-4880C9004550}"/>
                    </a:ext>
                  </a:extLst>
                </p14:cNvPr>
                <p14:cNvContentPartPr/>
                <p14:nvPr/>
              </p14:nvContentPartPr>
              <p14:xfrm>
                <a:off x="6362840" y="3195051"/>
                <a:ext cx="133200" cy="123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177AFC8-661C-42FA-97CB-4880C900455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44840" y="3177411"/>
                  <a:ext cx="168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2741608-6718-48FB-921E-FD3C00B264E1}"/>
                    </a:ext>
                  </a:extLst>
                </p14:cNvPr>
                <p14:cNvContentPartPr/>
                <p14:nvPr/>
              </p14:nvContentPartPr>
              <p14:xfrm>
                <a:off x="5687120" y="3600051"/>
                <a:ext cx="173520" cy="124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2741608-6718-48FB-921E-FD3C00B264E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69480" y="3582411"/>
                  <a:ext cx="2091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F453B25-3355-4033-920A-6D9763F1D23C}"/>
                    </a:ext>
                  </a:extLst>
                </p14:cNvPr>
                <p14:cNvContentPartPr/>
                <p14:nvPr/>
              </p14:nvContentPartPr>
              <p14:xfrm>
                <a:off x="5888360" y="3438771"/>
                <a:ext cx="518040" cy="284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F453B25-3355-4033-920A-6D9763F1D23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70360" y="3420771"/>
                  <a:ext cx="5536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D629498-6C30-4A6A-82F5-F645C7D77047}"/>
                    </a:ext>
                  </a:extLst>
                </p14:cNvPr>
                <p14:cNvContentPartPr/>
                <p14:nvPr/>
              </p14:nvContentPartPr>
              <p14:xfrm>
                <a:off x="6205160" y="3385851"/>
                <a:ext cx="306360" cy="429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D629498-6C30-4A6A-82F5-F645C7D7704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87520" y="3367851"/>
                  <a:ext cx="34200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5F35E10-0056-4E8F-AC08-BDF10EFDBB4F}"/>
                    </a:ext>
                  </a:extLst>
                </p14:cNvPr>
                <p14:cNvContentPartPr/>
                <p14:nvPr/>
              </p14:nvContentPartPr>
              <p14:xfrm>
                <a:off x="5633120" y="2897331"/>
                <a:ext cx="128880" cy="224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5F35E10-0056-4E8F-AC08-BDF10EFDBB4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15480" y="2879691"/>
                  <a:ext cx="1645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0294BE9-2FF9-404B-B164-0774F69B4289}"/>
                    </a:ext>
                  </a:extLst>
                </p14:cNvPr>
                <p14:cNvContentPartPr/>
                <p14:nvPr/>
              </p14:nvContentPartPr>
              <p14:xfrm>
                <a:off x="5730320" y="2951691"/>
                <a:ext cx="80280" cy="339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0294BE9-2FF9-404B-B164-0774F69B428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12680" y="2934051"/>
                  <a:ext cx="1159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A19F361-9ADB-4344-B2DA-D3EC883BF9B1}"/>
                    </a:ext>
                  </a:extLst>
                </p14:cNvPr>
                <p14:cNvContentPartPr/>
                <p14:nvPr/>
              </p14:nvContentPartPr>
              <p14:xfrm>
                <a:off x="5563280" y="3417531"/>
                <a:ext cx="267480" cy="343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A19F361-9ADB-4344-B2DA-D3EC883BF9B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45280" y="3399531"/>
                  <a:ext cx="303120" cy="37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01B9A6D-8C18-42B5-B2BC-7A01F3478EAA}"/>
              </a:ext>
            </a:extLst>
          </p:cNvPr>
          <p:cNvGrpSpPr/>
          <p:nvPr/>
        </p:nvGrpSpPr>
        <p:grpSpPr>
          <a:xfrm>
            <a:off x="5600000" y="3929091"/>
            <a:ext cx="827280" cy="871560"/>
            <a:chOff x="5600000" y="3929091"/>
            <a:chExt cx="827280" cy="87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E96A540-0DE7-4DDD-B9D5-B0EE8AA56D7B}"/>
                    </a:ext>
                  </a:extLst>
                </p14:cNvPr>
                <p14:cNvContentPartPr/>
                <p14:nvPr/>
              </p14:nvContentPartPr>
              <p14:xfrm>
                <a:off x="5623040" y="3992811"/>
                <a:ext cx="124200" cy="270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E96A540-0DE7-4DDD-B9D5-B0EE8AA56D7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05040" y="3974811"/>
                  <a:ext cx="1598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D5B5ABA-644C-4130-9D17-53596E5534E7}"/>
                    </a:ext>
                  </a:extLst>
                </p14:cNvPr>
                <p14:cNvContentPartPr/>
                <p14:nvPr/>
              </p14:nvContentPartPr>
              <p14:xfrm>
                <a:off x="5899520" y="3989571"/>
                <a:ext cx="102600" cy="198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D5B5ABA-644C-4130-9D17-53596E5534E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81520" y="3971571"/>
                  <a:ext cx="1382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64FC421-480C-448D-9AA3-EFE2B80B28CD}"/>
                    </a:ext>
                  </a:extLst>
                </p14:cNvPr>
                <p14:cNvContentPartPr/>
                <p14:nvPr/>
              </p14:nvContentPartPr>
              <p14:xfrm>
                <a:off x="6219920" y="3972291"/>
                <a:ext cx="145080" cy="246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64FC421-480C-448D-9AA3-EFE2B80B28C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01920" y="3954291"/>
                  <a:ext cx="1807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4FF1052-C7DE-4C9C-B2DE-65ED4202EE37}"/>
                    </a:ext>
                  </a:extLst>
                </p14:cNvPr>
                <p14:cNvContentPartPr/>
                <p14:nvPr/>
              </p14:nvContentPartPr>
              <p14:xfrm>
                <a:off x="6173840" y="3929091"/>
                <a:ext cx="55080" cy="62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4FF1052-C7DE-4C9C-B2DE-65ED4202EE3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56200" y="3911091"/>
                  <a:ext cx="90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EF229F6-55D8-4B02-B1D9-4875EAC48C09}"/>
                    </a:ext>
                  </a:extLst>
                </p14:cNvPr>
                <p14:cNvContentPartPr/>
                <p14:nvPr/>
              </p14:nvContentPartPr>
              <p14:xfrm>
                <a:off x="6329720" y="4279731"/>
                <a:ext cx="87480" cy="111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EF229F6-55D8-4B02-B1D9-4875EAC48C0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312080" y="4262091"/>
                  <a:ext cx="123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A274C90-CF75-4F6B-80A2-EC1DB449CF4D}"/>
                    </a:ext>
                  </a:extLst>
                </p14:cNvPr>
                <p14:cNvContentPartPr/>
                <p14:nvPr/>
              </p14:nvContentPartPr>
              <p14:xfrm>
                <a:off x="5644280" y="4489251"/>
                <a:ext cx="114120" cy="36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A274C90-CF75-4F6B-80A2-EC1DB449CF4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26280" y="4471611"/>
                  <a:ext cx="1497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CA89C23-9630-4CA0-B8B2-D20964E0C764}"/>
                    </a:ext>
                  </a:extLst>
                </p14:cNvPr>
                <p14:cNvContentPartPr/>
                <p14:nvPr/>
              </p14:nvContentPartPr>
              <p14:xfrm>
                <a:off x="5600000" y="4524891"/>
                <a:ext cx="75960" cy="218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CA89C23-9630-4CA0-B8B2-D20964E0C76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82000" y="4506891"/>
                  <a:ext cx="111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5D16A06-37C5-44AE-856E-910EACD93215}"/>
                    </a:ext>
                  </a:extLst>
                </p14:cNvPr>
                <p14:cNvContentPartPr/>
                <p14:nvPr/>
              </p14:nvContentPartPr>
              <p14:xfrm>
                <a:off x="5891600" y="4456491"/>
                <a:ext cx="443160" cy="246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5D16A06-37C5-44AE-856E-910EACD9321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73960" y="4438491"/>
                  <a:ext cx="4788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A11D509-1189-4552-848A-E45E1FD9087F}"/>
                    </a:ext>
                  </a:extLst>
                </p14:cNvPr>
                <p14:cNvContentPartPr/>
                <p14:nvPr/>
              </p14:nvContentPartPr>
              <p14:xfrm>
                <a:off x="6174920" y="4435611"/>
                <a:ext cx="252360" cy="365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A11D509-1189-4552-848A-E45E1FD9087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57280" y="4417971"/>
                  <a:ext cx="288000" cy="40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802E65C-F7B7-4AB6-A3FC-881CEF34540C}"/>
              </a:ext>
            </a:extLst>
          </p:cNvPr>
          <p:cNvGrpSpPr/>
          <p:nvPr/>
        </p:nvGrpSpPr>
        <p:grpSpPr>
          <a:xfrm>
            <a:off x="5569760" y="4923051"/>
            <a:ext cx="857520" cy="932040"/>
            <a:chOff x="5569760" y="4923051"/>
            <a:chExt cx="857520" cy="93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1DA3824-F22C-48F6-A52B-E1C1D5599FA6}"/>
                    </a:ext>
                  </a:extLst>
                </p14:cNvPr>
                <p14:cNvContentPartPr/>
                <p14:nvPr/>
              </p14:nvContentPartPr>
              <p14:xfrm>
                <a:off x="5654360" y="5093331"/>
                <a:ext cx="76320" cy="233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1DA3824-F22C-48F6-A52B-E1C1D5599FA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36360" y="5075331"/>
                  <a:ext cx="1119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9F4EB9C-DFA7-4726-ABE8-65D1E1981619}"/>
                    </a:ext>
                  </a:extLst>
                </p14:cNvPr>
                <p14:cNvContentPartPr/>
                <p14:nvPr/>
              </p14:nvContentPartPr>
              <p14:xfrm>
                <a:off x="5569760" y="4999371"/>
                <a:ext cx="208440" cy="231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9F4EB9C-DFA7-4726-ABE8-65D1E198161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52120" y="4981371"/>
                  <a:ext cx="2440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40C8FCB-336B-42E2-99D8-11A69D4A5918}"/>
                    </a:ext>
                  </a:extLst>
                </p14:cNvPr>
                <p14:cNvContentPartPr/>
                <p14:nvPr/>
              </p14:nvContentPartPr>
              <p14:xfrm>
                <a:off x="5728520" y="5088291"/>
                <a:ext cx="31680" cy="252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40C8FCB-336B-42E2-99D8-11A69D4A591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10880" y="5070651"/>
                  <a:ext cx="673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58088C3-63BB-4394-BD05-3D0C6494FC04}"/>
                    </a:ext>
                  </a:extLst>
                </p14:cNvPr>
                <p14:cNvContentPartPr/>
                <p14:nvPr/>
              </p14:nvContentPartPr>
              <p14:xfrm>
                <a:off x="5826440" y="5011611"/>
                <a:ext cx="500040" cy="252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58088C3-63BB-4394-BD05-3D0C6494FC0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08800" y="4993611"/>
                  <a:ext cx="5356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78B19B6-2C28-47E2-9E7A-488B1A0E2CDC}"/>
                    </a:ext>
                  </a:extLst>
                </p14:cNvPr>
                <p14:cNvContentPartPr/>
                <p14:nvPr/>
              </p14:nvContentPartPr>
              <p14:xfrm>
                <a:off x="6087800" y="4923051"/>
                <a:ext cx="339480" cy="435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78B19B6-2C28-47E2-9E7A-488B1A0E2CD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70160" y="4905411"/>
                  <a:ext cx="37512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A7C2473-A9E6-4C92-8D16-9A6074AE3DC6}"/>
                    </a:ext>
                  </a:extLst>
                </p14:cNvPr>
                <p14:cNvContentPartPr/>
                <p14:nvPr/>
              </p14:nvContentPartPr>
              <p14:xfrm>
                <a:off x="5647880" y="5485371"/>
                <a:ext cx="115200" cy="369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A7C2473-A9E6-4C92-8D16-9A6074AE3DC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29880" y="5467731"/>
                  <a:ext cx="15084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73D9E5C-FDDE-4C78-9F7E-241B30DD4CEE}"/>
                    </a:ext>
                  </a:extLst>
                </p14:cNvPr>
                <p14:cNvContentPartPr/>
                <p14:nvPr/>
              </p14:nvContentPartPr>
              <p14:xfrm>
                <a:off x="5824640" y="5595171"/>
                <a:ext cx="100800" cy="229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73D9E5C-FDDE-4C78-9F7E-241B30DD4CE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07000" y="5577171"/>
                  <a:ext cx="1364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2D20120-82F5-4DCC-8EB7-3A38DDBEC4B6}"/>
                    </a:ext>
                  </a:extLst>
                </p14:cNvPr>
                <p14:cNvContentPartPr/>
                <p14:nvPr/>
              </p14:nvContentPartPr>
              <p14:xfrm>
                <a:off x="6167720" y="5619651"/>
                <a:ext cx="122400" cy="2080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2D20120-82F5-4DCC-8EB7-3A38DDBEC4B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49720" y="5601651"/>
                  <a:ext cx="1580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46C5E1C-F31E-4DCB-A1BE-7521998C8C02}"/>
                    </a:ext>
                  </a:extLst>
                </p14:cNvPr>
                <p14:cNvContentPartPr/>
                <p14:nvPr/>
              </p14:nvContentPartPr>
              <p14:xfrm>
                <a:off x="6074480" y="5443251"/>
                <a:ext cx="321480" cy="376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46C5E1C-F31E-4DCB-A1BE-7521998C8C0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56840" y="5425611"/>
                  <a:ext cx="357120" cy="41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8A0F215-AB27-43C1-A5B8-07DC85526B44}"/>
              </a:ext>
            </a:extLst>
          </p:cNvPr>
          <p:cNvGrpSpPr/>
          <p:nvPr/>
        </p:nvGrpSpPr>
        <p:grpSpPr>
          <a:xfrm>
            <a:off x="3828440" y="5740971"/>
            <a:ext cx="356040" cy="247680"/>
            <a:chOff x="3828440" y="5740971"/>
            <a:chExt cx="356040" cy="2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818F2CE-CEEC-4623-95DE-50726E3D2DBC}"/>
                    </a:ext>
                  </a:extLst>
                </p14:cNvPr>
                <p14:cNvContentPartPr/>
                <p14:nvPr/>
              </p14:nvContentPartPr>
              <p14:xfrm>
                <a:off x="3828440" y="5891091"/>
                <a:ext cx="296280" cy="30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818F2CE-CEEC-4623-95DE-50726E3D2DB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10440" y="5873091"/>
                  <a:ext cx="3319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C54CBA8-F480-4286-9107-E55D645C537B}"/>
                    </a:ext>
                  </a:extLst>
                </p14:cNvPr>
                <p14:cNvContentPartPr/>
                <p14:nvPr/>
              </p14:nvContentPartPr>
              <p14:xfrm>
                <a:off x="4031840" y="5740971"/>
                <a:ext cx="152640" cy="247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C54CBA8-F480-4286-9107-E55D645C537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13840" y="5722971"/>
                  <a:ext cx="188280" cy="283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71193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EF6582-2EEA-443A-80DA-C294BCF7D7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To overcome local optima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4E391-2A0A-4757-9712-57D30184BAE6}"/>
              </a:ext>
            </a:extLst>
          </p:cNvPr>
          <p:cNvSpPr txBox="1"/>
          <p:nvPr/>
        </p:nvSpPr>
        <p:spPr>
          <a:xfrm>
            <a:off x="705676" y="715617"/>
            <a:ext cx="10716011" cy="57849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Method 3: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Simulated annealing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24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4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814388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Annealing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: harden metals by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heating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them, then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gradually cooling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them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 Material will reach a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low-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enery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crystalline state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(goal).</a:t>
            </a:r>
          </a:p>
          <a:p>
            <a:pPr marL="814388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pPr marL="814388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Downhill-climbing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: </a:t>
            </a:r>
          </a:p>
          <a:p>
            <a:pPr marL="928688" lvl="1">
              <a:spcAft>
                <a:spcPts val="600"/>
              </a:spcAft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spcAft>
                <a:spcPts val="600"/>
              </a:spcAft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557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EF6582-2EEA-443A-80DA-C294BCF7D7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To overcome local optima</a:t>
            </a:r>
          </a:p>
          <a:p>
            <a:endParaRPr lang="en-US"/>
          </a:p>
        </p:txBody>
      </p:sp>
      <p:pic>
        <p:nvPicPr>
          <p:cNvPr id="6" name="Simulated Annealing_WIOVwvEMgSU_360p">
            <a:hlinkClick r:id="" action="ppaction://media"/>
            <a:extLst>
              <a:ext uri="{FF2B5EF4-FFF2-40B4-BE49-F238E27FC236}">
                <a16:creationId xmlns:a16="http://schemas.microsoft.com/office/drawing/2014/main" id="{D8CAA3C7-C907-4E90-8CF4-60A261049D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1049" y="1244999"/>
            <a:ext cx="6483764" cy="5187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34E391-2A0A-4757-9712-57D30184BAE6}"/>
              </a:ext>
            </a:extLst>
          </p:cNvPr>
          <p:cNvSpPr txBox="1"/>
          <p:nvPr/>
        </p:nvSpPr>
        <p:spPr>
          <a:xfrm>
            <a:off x="705676" y="715617"/>
            <a:ext cx="7901611" cy="1659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Method 3: 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Simulated annealing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DBD1C-E2CA-4896-B173-F9DEAB94FB09}"/>
              </a:ext>
            </a:extLst>
          </p:cNvPr>
          <p:cNvSpPr txBox="1"/>
          <p:nvPr/>
        </p:nvSpPr>
        <p:spPr>
          <a:xfrm>
            <a:off x="92595" y="6489246"/>
            <a:ext cx="2899083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Animation: Wintempla Selo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1DD6520-568D-4BA1-B597-9E0F5DAA6F8E}"/>
                  </a:ext>
                </a:extLst>
              </p14:cNvPr>
              <p14:cNvContentPartPr/>
              <p14:nvPr/>
            </p14:nvContentPartPr>
            <p14:xfrm>
              <a:off x="4604827" y="5023957"/>
              <a:ext cx="12960" cy="2268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1DD6520-568D-4BA1-B597-9E0F5DAA6F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86827" y="5006317"/>
                <a:ext cx="486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98179C2-FDA0-442A-BC45-E59F308425C3}"/>
                  </a:ext>
                </a:extLst>
              </p14:cNvPr>
              <p14:cNvContentPartPr/>
              <p14:nvPr/>
            </p14:nvContentPartPr>
            <p14:xfrm>
              <a:off x="5141227" y="4950877"/>
              <a:ext cx="47880" cy="2440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98179C2-FDA0-442A-BC45-E59F308425C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23587" y="4933237"/>
                <a:ext cx="8352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7CDACAF4-FC07-4125-A2E0-EEE7597F40FB}"/>
              </a:ext>
            </a:extLst>
          </p:cNvPr>
          <p:cNvGrpSpPr/>
          <p:nvPr/>
        </p:nvGrpSpPr>
        <p:grpSpPr>
          <a:xfrm>
            <a:off x="5684827" y="5352997"/>
            <a:ext cx="90000" cy="200880"/>
            <a:chOff x="5684827" y="5352997"/>
            <a:chExt cx="90000" cy="2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0926A38-32A8-45DA-89C4-99A1A33CDDD8}"/>
                    </a:ext>
                  </a:extLst>
                </p14:cNvPr>
                <p14:cNvContentPartPr/>
                <p14:nvPr/>
              </p14:nvContentPartPr>
              <p14:xfrm>
                <a:off x="5733787" y="5358757"/>
                <a:ext cx="41040" cy="54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0926A38-32A8-45DA-89C4-99A1A33CDD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15787" y="5340757"/>
                  <a:ext cx="76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FF53327-E4FE-4A0E-853A-E2AEBF33BC79}"/>
                    </a:ext>
                  </a:extLst>
                </p14:cNvPr>
                <p14:cNvContentPartPr/>
                <p14:nvPr/>
              </p14:nvContentPartPr>
              <p14:xfrm>
                <a:off x="5684827" y="5352997"/>
                <a:ext cx="89640" cy="200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FF53327-E4FE-4A0E-853A-E2AEBF33BC7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67187" y="5334997"/>
                  <a:ext cx="125280" cy="23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2BE1E60-2ECF-4BA9-B2E8-FE2EE5935689}"/>
                  </a:ext>
                </a:extLst>
              </p14:cNvPr>
              <p14:cNvContentPartPr/>
              <p14:nvPr/>
            </p14:nvContentPartPr>
            <p14:xfrm>
              <a:off x="6131587" y="5592397"/>
              <a:ext cx="10440" cy="234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2BE1E60-2ECF-4BA9-B2E8-FE2EE593568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13587" y="5574757"/>
                <a:ext cx="4608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56581D2-D630-45D8-9766-143981507932}"/>
                  </a:ext>
                </a:extLst>
              </p14:cNvPr>
              <p14:cNvContentPartPr/>
              <p14:nvPr/>
            </p14:nvContentPartPr>
            <p14:xfrm>
              <a:off x="6106387" y="5560717"/>
              <a:ext cx="22680" cy="1634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56581D2-D630-45D8-9766-14398150793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88387" y="5543077"/>
                <a:ext cx="5832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4BC0DFF-195A-4815-A5A3-E99C82A68C3C}"/>
                  </a:ext>
                </a:extLst>
              </p14:cNvPr>
              <p14:cNvContentPartPr/>
              <p14:nvPr/>
            </p14:nvContentPartPr>
            <p14:xfrm>
              <a:off x="6508867" y="5226277"/>
              <a:ext cx="70920" cy="896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4BC0DFF-195A-4815-A5A3-E99C82A68C3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90867" y="5208277"/>
                <a:ext cx="1065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58E958B-201C-442C-890B-BB46DA9CD629}"/>
                  </a:ext>
                </a:extLst>
              </p14:cNvPr>
              <p14:cNvContentPartPr/>
              <p14:nvPr/>
            </p14:nvContentPartPr>
            <p14:xfrm>
              <a:off x="6368107" y="5763757"/>
              <a:ext cx="6840" cy="2170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58E958B-201C-442C-890B-BB46DA9CD62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50107" y="5746117"/>
                <a:ext cx="42480" cy="25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893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631CB8-5280-4CBC-91B7-F5F7D64C1E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/>
              <a:t>Simulated annealing algorithm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C00AC-C949-4823-8481-114F0718C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99" y="1252329"/>
            <a:ext cx="11597024" cy="4810542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0F782464-A16C-4FA0-9B81-A8DAD61E43EB}"/>
              </a:ext>
            </a:extLst>
          </p:cNvPr>
          <p:cNvSpPr txBox="1"/>
          <p:nvPr/>
        </p:nvSpPr>
        <p:spPr>
          <a:xfrm>
            <a:off x="92595" y="649918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A27FF51-FBB1-4F97-9B61-F6F559977B19}"/>
              </a:ext>
            </a:extLst>
          </p:cNvPr>
          <p:cNvGrpSpPr/>
          <p:nvPr/>
        </p:nvGrpSpPr>
        <p:grpSpPr>
          <a:xfrm>
            <a:off x="7557907" y="774877"/>
            <a:ext cx="293040" cy="460080"/>
            <a:chOff x="7557907" y="774877"/>
            <a:chExt cx="293040" cy="46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8A1A5DF-9613-4E44-825D-0721A9C02EB5}"/>
                    </a:ext>
                  </a:extLst>
                </p14:cNvPr>
                <p14:cNvContentPartPr/>
                <p14:nvPr/>
              </p14:nvContentPartPr>
              <p14:xfrm>
                <a:off x="7625587" y="774877"/>
                <a:ext cx="94320" cy="418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8A1A5DF-9613-4E44-825D-0721A9C02EB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07947" y="756877"/>
                  <a:ext cx="1299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919889-7180-4056-9E20-2AA5F3564F67}"/>
                    </a:ext>
                  </a:extLst>
                </p14:cNvPr>
                <p14:cNvContentPartPr/>
                <p14:nvPr/>
              </p14:nvContentPartPr>
              <p14:xfrm>
                <a:off x="7557907" y="1040197"/>
                <a:ext cx="293040" cy="194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919889-7180-4056-9E20-2AA5F3564F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39907" y="1022197"/>
                  <a:ext cx="32868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A7E66F-E0B2-4EE8-A44C-1DD196A55A0A}"/>
              </a:ext>
            </a:extLst>
          </p:cNvPr>
          <p:cNvGrpSpPr/>
          <p:nvPr/>
        </p:nvGrpSpPr>
        <p:grpSpPr>
          <a:xfrm>
            <a:off x="10403347" y="814477"/>
            <a:ext cx="374400" cy="458280"/>
            <a:chOff x="10403347" y="814477"/>
            <a:chExt cx="374400" cy="45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ED3D165-6798-4707-8D06-E7D31CAE3DEA}"/>
                    </a:ext>
                  </a:extLst>
                </p14:cNvPr>
                <p14:cNvContentPartPr/>
                <p14:nvPr/>
              </p14:nvContentPartPr>
              <p14:xfrm>
                <a:off x="10403347" y="868837"/>
                <a:ext cx="358200" cy="403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ED3D165-6798-4707-8D06-E7D31CAE3DE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85707" y="850837"/>
                  <a:ext cx="3938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17C3E81-EA64-4449-B15F-D9556C63DA62}"/>
                    </a:ext>
                  </a:extLst>
                </p14:cNvPr>
                <p14:cNvContentPartPr/>
                <p14:nvPr/>
              </p14:nvContentPartPr>
              <p14:xfrm>
                <a:off x="10595227" y="814477"/>
                <a:ext cx="182520" cy="149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17C3E81-EA64-4449-B15F-D9556C63DA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77587" y="796477"/>
                  <a:ext cx="21816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031F01-E1A3-436B-87A4-3D6F19E941C2}"/>
              </a:ext>
            </a:extLst>
          </p:cNvPr>
          <p:cNvGrpSpPr/>
          <p:nvPr/>
        </p:nvGrpSpPr>
        <p:grpSpPr>
          <a:xfrm>
            <a:off x="5599147" y="1761997"/>
            <a:ext cx="794880" cy="301320"/>
            <a:chOff x="5599147" y="1761997"/>
            <a:chExt cx="794880" cy="3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D4F1C56-B96F-470B-A1BD-644C3757D301}"/>
                    </a:ext>
                  </a:extLst>
                </p14:cNvPr>
                <p14:cNvContentPartPr/>
                <p14:nvPr/>
              </p14:nvContentPartPr>
              <p14:xfrm>
                <a:off x="5698147" y="1767757"/>
                <a:ext cx="32040" cy="295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D4F1C56-B96F-470B-A1BD-644C3757D30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80507" y="1749757"/>
                  <a:ext cx="676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253C9A0-49AA-4B49-BBB5-7B7EA3AFDB3B}"/>
                    </a:ext>
                  </a:extLst>
                </p14:cNvPr>
                <p14:cNvContentPartPr/>
                <p14:nvPr/>
              </p14:nvContentPartPr>
              <p14:xfrm>
                <a:off x="5599147" y="1849117"/>
                <a:ext cx="282960" cy="67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253C9A0-49AA-4B49-BBB5-7B7EA3AFDB3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81507" y="1831117"/>
                  <a:ext cx="3186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2FEECB4-FE92-4C43-A5C9-83B0CFD0D06A}"/>
                    </a:ext>
                  </a:extLst>
                </p14:cNvPr>
                <p14:cNvContentPartPr/>
                <p14:nvPr/>
              </p14:nvContentPartPr>
              <p14:xfrm>
                <a:off x="5775907" y="1988797"/>
                <a:ext cx="105120" cy="28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2FEECB4-FE92-4C43-A5C9-83B0CFD0D06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58267" y="1970797"/>
                  <a:ext cx="1407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6F5431F-09D6-4BC2-88B6-F9E8EFFF9D61}"/>
                    </a:ext>
                  </a:extLst>
                </p14:cNvPr>
                <p14:cNvContentPartPr/>
                <p14:nvPr/>
              </p14:nvContentPartPr>
              <p14:xfrm>
                <a:off x="5941867" y="1805917"/>
                <a:ext cx="93600" cy="198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6F5431F-09D6-4BC2-88B6-F9E8EFFF9D6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23867" y="1788277"/>
                  <a:ext cx="1292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5FDF86B-8F60-467B-9B8B-70D6764FA51F}"/>
                    </a:ext>
                  </a:extLst>
                </p14:cNvPr>
                <p14:cNvContentPartPr/>
                <p14:nvPr/>
              </p14:nvContentPartPr>
              <p14:xfrm>
                <a:off x="6241747" y="1761997"/>
                <a:ext cx="152280" cy="158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5FDF86B-8F60-467B-9B8B-70D6764FA51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23747" y="1744357"/>
                  <a:ext cx="187920" cy="19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2654966-F3CA-48FF-B107-1059B19A4DFB}"/>
                  </a:ext>
                </a:extLst>
              </p14:cNvPr>
              <p14:cNvContentPartPr/>
              <p14:nvPr/>
            </p14:nvContentPartPr>
            <p14:xfrm>
              <a:off x="6719467" y="1751197"/>
              <a:ext cx="118080" cy="2325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2654966-F3CA-48FF-B107-1059B19A4DF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701827" y="1733557"/>
                <a:ext cx="153720" cy="26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DC2D2D42-8D63-497C-AFC5-E47F196A9CF2}"/>
              </a:ext>
            </a:extLst>
          </p:cNvPr>
          <p:cNvGrpSpPr/>
          <p:nvPr/>
        </p:nvGrpSpPr>
        <p:grpSpPr>
          <a:xfrm>
            <a:off x="8709907" y="1986277"/>
            <a:ext cx="358200" cy="545040"/>
            <a:chOff x="8709907" y="1986277"/>
            <a:chExt cx="35820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07C0970-BDD3-4DF7-9B6E-50FEBDBFED80}"/>
                    </a:ext>
                  </a:extLst>
                </p14:cNvPr>
                <p14:cNvContentPartPr/>
                <p14:nvPr/>
              </p14:nvContentPartPr>
              <p14:xfrm>
                <a:off x="8709907" y="1986277"/>
                <a:ext cx="225720" cy="518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07C0970-BDD3-4DF7-9B6E-50FEBDBFED8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91907" y="1968277"/>
                  <a:ext cx="26136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8BB3FE-A016-472F-B0D2-083451A26D99}"/>
                    </a:ext>
                  </a:extLst>
                </p14:cNvPr>
                <p14:cNvContentPartPr/>
                <p14:nvPr/>
              </p14:nvContentPartPr>
              <p14:xfrm>
                <a:off x="8774347" y="2341237"/>
                <a:ext cx="293760" cy="190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8BB3FE-A016-472F-B0D2-083451A26D9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56707" y="2323237"/>
                  <a:ext cx="32940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18DA2F-248E-4003-B104-376A7DDBECA2}"/>
              </a:ext>
            </a:extLst>
          </p:cNvPr>
          <p:cNvGrpSpPr/>
          <p:nvPr/>
        </p:nvGrpSpPr>
        <p:grpSpPr>
          <a:xfrm>
            <a:off x="5924947" y="2393797"/>
            <a:ext cx="2210040" cy="204480"/>
            <a:chOff x="5924947" y="2393797"/>
            <a:chExt cx="2210040" cy="20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C108AF6-3363-4146-BBCA-7BE2E15E82B3}"/>
                    </a:ext>
                  </a:extLst>
                </p14:cNvPr>
                <p14:cNvContentPartPr/>
                <p14:nvPr/>
              </p14:nvContentPartPr>
              <p14:xfrm>
                <a:off x="5924947" y="2436997"/>
                <a:ext cx="889200" cy="161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C108AF6-3363-4146-BBCA-7BE2E15E82B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06947" y="2418997"/>
                  <a:ext cx="924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CC1F99A-C327-490F-9275-FC4D904876E0}"/>
                    </a:ext>
                  </a:extLst>
                </p14:cNvPr>
                <p14:cNvContentPartPr/>
                <p14:nvPr/>
              </p14:nvContentPartPr>
              <p14:xfrm>
                <a:off x="6765907" y="2393797"/>
                <a:ext cx="96120" cy="191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CC1F99A-C327-490F-9275-FC4D904876E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47907" y="2376157"/>
                  <a:ext cx="131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F8F82E1-44CE-4414-9222-9799C4CBEE7B}"/>
                    </a:ext>
                  </a:extLst>
                </p14:cNvPr>
                <p14:cNvContentPartPr/>
                <p14:nvPr/>
              </p14:nvContentPartPr>
              <p14:xfrm>
                <a:off x="6793987" y="2474437"/>
                <a:ext cx="1341000" cy="24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F8F82E1-44CE-4414-9222-9799C4CBEE7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776347" y="2456437"/>
                  <a:ext cx="1376640" cy="6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5EFB596-E22E-4732-B5BB-C3816F52F0CB}"/>
                  </a:ext>
                </a:extLst>
              </p14:cNvPr>
              <p14:cNvContentPartPr/>
              <p14:nvPr/>
            </p14:nvContentPartPr>
            <p14:xfrm>
              <a:off x="5908747" y="3156997"/>
              <a:ext cx="1843920" cy="622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5EFB596-E22E-4732-B5BB-C3816F52F0C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890747" y="3139357"/>
                <a:ext cx="1879560" cy="9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EF91CB1-A79D-4D71-97DF-42FC10C65A60}"/>
              </a:ext>
            </a:extLst>
          </p:cNvPr>
          <p:cNvGrpSpPr/>
          <p:nvPr/>
        </p:nvGrpSpPr>
        <p:grpSpPr>
          <a:xfrm>
            <a:off x="795307" y="3119917"/>
            <a:ext cx="973080" cy="29520"/>
            <a:chOff x="795307" y="3119917"/>
            <a:chExt cx="973080" cy="2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BD81F0D-5F00-4EB8-AF9F-E8388C0B82C3}"/>
                    </a:ext>
                  </a:extLst>
                </p14:cNvPr>
                <p14:cNvContentPartPr/>
                <p14:nvPr/>
              </p14:nvContentPartPr>
              <p14:xfrm>
                <a:off x="813307" y="3120637"/>
                <a:ext cx="25560" cy="28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BD81F0D-5F00-4EB8-AF9F-E8388C0B82C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95667" y="3102637"/>
                  <a:ext cx="612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C9D64CC-3CD3-4E85-B1DB-CCFE47EAE5D0}"/>
                    </a:ext>
                  </a:extLst>
                </p14:cNvPr>
                <p14:cNvContentPartPr/>
                <p14:nvPr/>
              </p14:nvContentPartPr>
              <p14:xfrm>
                <a:off x="795307" y="3119917"/>
                <a:ext cx="973080" cy="19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C9D64CC-3CD3-4E85-B1DB-CCFE47EAE5D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7307" y="3102277"/>
                  <a:ext cx="100872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BF0E8CD-F583-4652-A453-3E372B6BB575}"/>
              </a:ext>
            </a:extLst>
          </p:cNvPr>
          <p:cNvGrpSpPr/>
          <p:nvPr/>
        </p:nvGrpSpPr>
        <p:grpSpPr>
          <a:xfrm>
            <a:off x="7439827" y="1872517"/>
            <a:ext cx="181080" cy="156960"/>
            <a:chOff x="7439827" y="1872517"/>
            <a:chExt cx="181080" cy="15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C76D4B8-C445-4EF7-9611-F7408E4F878C}"/>
                    </a:ext>
                  </a:extLst>
                </p14:cNvPr>
                <p14:cNvContentPartPr/>
                <p14:nvPr/>
              </p14:nvContentPartPr>
              <p14:xfrm>
                <a:off x="7493827" y="1882237"/>
                <a:ext cx="46440" cy="147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C76D4B8-C445-4EF7-9611-F7408E4F878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476187" y="1864597"/>
                  <a:ext cx="82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A4C8E3C-4027-4B9C-9161-7491FD3E4B64}"/>
                    </a:ext>
                  </a:extLst>
                </p14:cNvPr>
                <p14:cNvContentPartPr/>
                <p14:nvPr/>
              </p14:nvContentPartPr>
              <p14:xfrm>
                <a:off x="7439827" y="1872517"/>
                <a:ext cx="181080" cy="18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A4C8E3C-4027-4B9C-9161-7491FD3E4B6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21827" y="1854517"/>
                  <a:ext cx="216720" cy="5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3CEF1A3-3117-41F1-BC86-6F27DD91480D}"/>
                  </a:ext>
                </a:extLst>
              </p14:cNvPr>
              <p14:cNvContentPartPr/>
              <p14:nvPr/>
            </p14:nvContentPartPr>
            <p14:xfrm>
              <a:off x="1647787" y="4392877"/>
              <a:ext cx="727560" cy="205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3CEF1A3-3117-41F1-BC86-6F27DD91480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630147" y="4374877"/>
                <a:ext cx="7632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1FBDD01-748B-41DD-8A6D-BD711F47B084}"/>
                  </a:ext>
                </a:extLst>
              </p14:cNvPr>
              <p14:cNvContentPartPr/>
              <p14:nvPr/>
            </p14:nvContentPartPr>
            <p14:xfrm>
              <a:off x="4372987" y="4395397"/>
              <a:ext cx="819720" cy="410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1FBDD01-748B-41DD-8A6D-BD711F47B08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354987" y="4377757"/>
                <a:ext cx="8553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77BFBC2-AA56-4FCC-A0AC-103ABC1938DF}"/>
                  </a:ext>
                </a:extLst>
              </p14:cNvPr>
              <p14:cNvContentPartPr/>
              <p14:nvPr/>
            </p14:nvContentPartPr>
            <p14:xfrm>
              <a:off x="2737147" y="4751437"/>
              <a:ext cx="3789000" cy="1137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77BFBC2-AA56-4FCC-A0AC-103ABC1938D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719147" y="4733797"/>
                <a:ext cx="38246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DD6A124-92D0-4202-81DB-50E4E79D8840}"/>
                  </a:ext>
                </a:extLst>
              </p14:cNvPr>
              <p14:cNvContentPartPr/>
              <p14:nvPr/>
            </p14:nvContentPartPr>
            <p14:xfrm>
              <a:off x="998707" y="4929637"/>
              <a:ext cx="188280" cy="2484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DD6A124-92D0-4202-81DB-50E4E79D884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80707" y="4911637"/>
                <a:ext cx="2239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F4105C1-EACE-4DA2-8602-0BE953529767}"/>
                  </a:ext>
                </a:extLst>
              </p14:cNvPr>
              <p14:cNvContentPartPr/>
              <p14:nvPr/>
            </p14:nvContentPartPr>
            <p14:xfrm>
              <a:off x="1912027" y="731317"/>
              <a:ext cx="1399320" cy="752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F4105C1-EACE-4DA2-8602-0BE95352976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894387" y="713317"/>
                <a:ext cx="1434960" cy="11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937970FA-66C8-4D38-AFA6-DB75DCE7687E}"/>
              </a:ext>
            </a:extLst>
          </p:cNvPr>
          <p:cNvGrpSpPr/>
          <p:nvPr/>
        </p:nvGrpSpPr>
        <p:grpSpPr>
          <a:xfrm>
            <a:off x="5026747" y="201037"/>
            <a:ext cx="1969560" cy="1066320"/>
            <a:chOff x="5026747" y="201037"/>
            <a:chExt cx="1969560" cy="106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0535148-AE0A-465D-B739-E2980F42596B}"/>
                    </a:ext>
                  </a:extLst>
                </p14:cNvPr>
                <p14:cNvContentPartPr/>
                <p14:nvPr/>
              </p14:nvContentPartPr>
              <p14:xfrm>
                <a:off x="6190267" y="809797"/>
                <a:ext cx="309960" cy="409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0535148-AE0A-465D-B739-E2980F42596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172267" y="791797"/>
                  <a:ext cx="34560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89491F0-7D68-47E2-BBC9-D8D3DE0C07A1}"/>
                    </a:ext>
                  </a:extLst>
                </p14:cNvPr>
                <p14:cNvContentPartPr/>
                <p14:nvPr/>
              </p14:nvContentPartPr>
              <p14:xfrm>
                <a:off x="6078667" y="1084117"/>
                <a:ext cx="329400" cy="183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89491F0-7D68-47E2-BBC9-D8D3DE0C07A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061027" y="1066477"/>
                  <a:ext cx="365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BAFDB76-1514-4647-82CE-20AA12943B3C}"/>
                    </a:ext>
                  </a:extLst>
                </p14:cNvPr>
                <p14:cNvContentPartPr/>
                <p14:nvPr/>
              </p14:nvContentPartPr>
              <p14:xfrm>
                <a:off x="5026747" y="201037"/>
                <a:ext cx="927000" cy="786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BAFDB76-1514-4647-82CE-20AA12943B3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008747" y="183037"/>
                  <a:ext cx="962640" cy="82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4DC44E1-12BC-48CD-B261-ADAA443DA588}"/>
                    </a:ext>
                  </a:extLst>
                </p14:cNvPr>
                <p14:cNvContentPartPr/>
                <p14:nvPr/>
              </p14:nvContentPartPr>
              <p14:xfrm>
                <a:off x="6195667" y="229837"/>
                <a:ext cx="511200" cy="183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4DC44E1-12BC-48CD-B261-ADAA443DA58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77667" y="211837"/>
                  <a:ext cx="546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9647020-513E-4CF5-A7E4-FA092DE05F50}"/>
                    </a:ext>
                  </a:extLst>
                </p14:cNvPr>
                <p14:cNvContentPartPr/>
                <p14:nvPr/>
              </p14:nvContentPartPr>
              <p14:xfrm>
                <a:off x="6744307" y="253957"/>
                <a:ext cx="252000" cy="138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9647020-513E-4CF5-A7E4-FA092DE05F5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26307" y="235957"/>
                  <a:ext cx="287640" cy="17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7090AD1-772F-4CC7-97DF-74EF17CF2654}"/>
                  </a:ext>
                </a:extLst>
              </p14:cNvPr>
              <p14:cNvContentPartPr/>
              <p14:nvPr/>
            </p14:nvContentPartPr>
            <p14:xfrm>
              <a:off x="1582987" y="5628397"/>
              <a:ext cx="1147320" cy="270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7090AD1-772F-4CC7-97DF-74EF17CF265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564987" y="5610397"/>
                <a:ext cx="118296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D02B0779-E725-42E4-B674-FE76112B5325}"/>
              </a:ext>
            </a:extLst>
          </p:cNvPr>
          <p:cNvGrpSpPr/>
          <p:nvPr/>
        </p:nvGrpSpPr>
        <p:grpSpPr>
          <a:xfrm>
            <a:off x="4585027" y="5182357"/>
            <a:ext cx="682560" cy="140040"/>
            <a:chOff x="4585027" y="5182357"/>
            <a:chExt cx="682560" cy="14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AF37AD1-CA5B-486E-BDCF-A916DE836585}"/>
                    </a:ext>
                  </a:extLst>
                </p14:cNvPr>
                <p14:cNvContentPartPr/>
                <p14:nvPr/>
              </p14:nvContentPartPr>
              <p14:xfrm>
                <a:off x="4658107" y="5204677"/>
                <a:ext cx="609480" cy="117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AF37AD1-CA5B-486E-BDCF-A916DE83658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640107" y="5187037"/>
                  <a:ext cx="645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B1259A5-D474-4226-BDD9-26E44DD90573}"/>
                    </a:ext>
                  </a:extLst>
                </p14:cNvPr>
                <p14:cNvContentPartPr/>
                <p14:nvPr/>
              </p14:nvContentPartPr>
              <p14:xfrm>
                <a:off x="4585027" y="5182357"/>
                <a:ext cx="177120" cy="125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B1259A5-D474-4226-BDD9-26E44DD9057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567387" y="5164357"/>
                  <a:ext cx="212760" cy="16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0C78F95-334A-4AA3-9E82-02D920C306A5}"/>
                  </a:ext>
                </a:extLst>
              </p14:cNvPr>
              <p14:cNvContentPartPr/>
              <p14:nvPr/>
            </p14:nvContentPartPr>
            <p14:xfrm>
              <a:off x="1332067" y="5977237"/>
              <a:ext cx="547560" cy="889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0C78F95-334A-4AA3-9E82-02D920C306A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314067" y="5959597"/>
                <a:ext cx="583200" cy="12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8871F396-11A5-41AB-9F36-044F68E21764}"/>
              </a:ext>
            </a:extLst>
          </p:cNvPr>
          <p:cNvGrpSpPr/>
          <p:nvPr/>
        </p:nvGrpSpPr>
        <p:grpSpPr>
          <a:xfrm>
            <a:off x="2623387" y="5984077"/>
            <a:ext cx="1028160" cy="286560"/>
            <a:chOff x="2623387" y="5984077"/>
            <a:chExt cx="102816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03A4D12-8D8E-4C19-87FF-A0D69F25B4AE}"/>
                    </a:ext>
                  </a:extLst>
                </p14:cNvPr>
                <p14:cNvContentPartPr/>
                <p14:nvPr/>
              </p14:nvContentPartPr>
              <p14:xfrm>
                <a:off x="2721667" y="5984077"/>
                <a:ext cx="929880" cy="286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03A4D12-8D8E-4C19-87FF-A0D69F25B4A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704027" y="5966077"/>
                  <a:ext cx="9655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FF887EB-130B-499C-B52E-D64CB48E118A}"/>
                    </a:ext>
                  </a:extLst>
                </p14:cNvPr>
                <p14:cNvContentPartPr/>
                <p14:nvPr/>
              </p14:nvContentPartPr>
              <p14:xfrm>
                <a:off x="2803027" y="5991997"/>
                <a:ext cx="39240" cy="108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FF887EB-130B-499C-B52E-D64CB48E118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785027" y="5974357"/>
                  <a:ext cx="74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AD48C86-F3A3-43C4-9C5D-4FF5A62CA89B}"/>
                    </a:ext>
                  </a:extLst>
                </p14:cNvPr>
                <p14:cNvContentPartPr/>
                <p14:nvPr/>
              </p14:nvContentPartPr>
              <p14:xfrm>
                <a:off x="2623387" y="6031597"/>
                <a:ext cx="245880" cy="150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AD48C86-F3A3-43C4-9C5D-4FF5A62CA89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605387" y="6013597"/>
                  <a:ext cx="281520" cy="18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20B2F45-F311-48D1-BB94-265C3C862D95}"/>
                  </a:ext>
                </a:extLst>
              </p14:cNvPr>
              <p14:cNvContentPartPr/>
              <p14:nvPr/>
            </p14:nvContentPartPr>
            <p14:xfrm>
              <a:off x="7198987" y="6061837"/>
              <a:ext cx="778320" cy="489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20B2F45-F311-48D1-BB94-265C3C862D95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180987" y="6044197"/>
                <a:ext cx="813960" cy="8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C39524E-3B50-4AB9-BECB-912D047A8CE9}"/>
              </a:ext>
            </a:extLst>
          </p:cNvPr>
          <p:cNvGrpSpPr/>
          <p:nvPr/>
        </p:nvGrpSpPr>
        <p:grpSpPr>
          <a:xfrm>
            <a:off x="7421107" y="6216277"/>
            <a:ext cx="363960" cy="220320"/>
            <a:chOff x="7421107" y="6216277"/>
            <a:chExt cx="363960" cy="22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4CD9D63-1BAE-42A0-8725-430FA113C1C6}"/>
                    </a:ext>
                  </a:extLst>
                </p14:cNvPr>
                <p14:cNvContentPartPr/>
                <p14:nvPr/>
              </p14:nvContentPartPr>
              <p14:xfrm>
                <a:off x="7421107" y="6313477"/>
                <a:ext cx="117720" cy="102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4CD9D63-1BAE-42A0-8725-430FA113C1C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03107" y="6295837"/>
                  <a:ext cx="153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AEB4359-1F19-4214-95DA-942C32A234DF}"/>
                    </a:ext>
                  </a:extLst>
                </p14:cNvPr>
                <p14:cNvContentPartPr/>
                <p14:nvPr/>
              </p14:nvContentPartPr>
              <p14:xfrm>
                <a:off x="7606867" y="6387637"/>
                <a:ext cx="360" cy="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AEB4359-1F19-4214-95DA-942C32A234D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588867" y="636963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D91871A-3448-43B5-9935-D808C9CBD28B}"/>
                    </a:ext>
                  </a:extLst>
                </p14:cNvPr>
                <p14:cNvContentPartPr/>
                <p14:nvPr/>
              </p14:nvContentPartPr>
              <p14:xfrm>
                <a:off x="7638547" y="6248677"/>
                <a:ext cx="86040" cy="152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D91871A-3448-43B5-9935-D808C9CBD28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620547" y="6230677"/>
                  <a:ext cx="121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DEDEDA5-65F4-4BCB-8C05-C67E5F3A7F91}"/>
                    </a:ext>
                  </a:extLst>
                </p14:cNvPr>
                <p14:cNvContentPartPr/>
                <p14:nvPr/>
              </p14:nvContentPartPr>
              <p14:xfrm>
                <a:off x="7565467" y="6216277"/>
                <a:ext cx="219600" cy="220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DEDEDA5-65F4-4BCB-8C05-C67E5F3A7F9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547467" y="6198277"/>
                  <a:ext cx="255240" cy="25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BCEEEA4-7E54-4929-8AE8-D395516D0AA2}"/>
                  </a:ext>
                </a:extLst>
              </p14:cNvPr>
              <p14:cNvContentPartPr/>
              <p14:nvPr/>
            </p14:nvContentPartPr>
            <p14:xfrm>
              <a:off x="7980907" y="5498437"/>
              <a:ext cx="194760" cy="4179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BCEEEA4-7E54-4929-8AE8-D395516D0AA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963267" y="5480437"/>
                <a:ext cx="230400" cy="45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ED0B053-53C7-470E-9F19-754D50477BE8}"/>
              </a:ext>
            </a:extLst>
          </p:cNvPr>
          <p:cNvGrpSpPr/>
          <p:nvPr/>
        </p:nvGrpSpPr>
        <p:grpSpPr>
          <a:xfrm>
            <a:off x="6217267" y="3520957"/>
            <a:ext cx="1063440" cy="207000"/>
            <a:chOff x="6217267" y="3520957"/>
            <a:chExt cx="1063440" cy="20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16159D7-D2B3-425B-AE05-5DE2E88BEE2A}"/>
                    </a:ext>
                  </a:extLst>
                </p14:cNvPr>
                <p14:cNvContentPartPr/>
                <p14:nvPr/>
              </p14:nvContentPartPr>
              <p14:xfrm>
                <a:off x="6217267" y="3571357"/>
                <a:ext cx="209520" cy="156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16159D7-D2B3-425B-AE05-5DE2E88BEE2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199267" y="3553357"/>
                  <a:ext cx="2451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F395DAA-141B-4AFC-8199-425926752548}"/>
                    </a:ext>
                  </a:extLst>
                </p14:cNvPr>
                <p14:cNvContentPartPr/>
                <p14:nvPr/>
              </p14:nvContentPartPr>
              <p14:xfrm>
                <a:off x="6502387" y="3555157"/>
                <a:ext cx="146520" cy="171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F395DAA-141B-4AFC-8199-42592675254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484387" y="3537157"/>
                  <a:ext cx="1821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CE5C6F4-7AF4-42AB-BBA8-273F8E66AD9E}"/>
                    </a:ext>
                  </a:extLst>
                </p14:cNvPr>
                <p14:cNvContentPartPr/>
                <p14:nvPr/>
              </p14:nvContentPartPr>
              <p14:xfrm>
                <a:off x="6748627" y="3522757"/>
                <a:ext cx="145080" cy="169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CE5C6F4-7AF4-42AB-BBA8-273F8E66AD9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730987" y="3504757"/>
                  <a:ext cx="180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23F0F5F-5540-4148-AC45-ED6FDFB96AFC}"/>
                    </a:ext>
                  </a:extLst>
                </p14:cNvPr>
                <p14:cNvContentPartPr/>
                <p14:nvPr/>
              </p14:nvContentPartPr>
              <p14:xfrm>
                <a:off x="7147507" y="3520957"/>
                <a:ext cx="133200" cy="1555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23F0F5F-5540-4148-AC45-ED6FDFB96AF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129867" y="3502957"/>
                  <a:ext cx="16884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1B32374-2E17-475D-B4D2-2ABFC5DF5B74}"/>
              </a:ext>
            </a:extLst>
          </p:cNvPr>
          <p:cNvGrpSpPr/>
          <p:nvPr/>
        </p:nvGrpSpPr>
        <p:grpSpPr>
          <a:xfrm>
            <a:off x="8280067" y="3150877"/>
            <a:ext cx="433800" cy="264600"/>
            <a:chOff x="8280067" y="3150877"/>
            <a:chExt cx="433800" cy="2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A877A95-97DF-4CEF-9985-D7C9D044B62E}"/>
                    </a:ext>
                  </a:extLst>
                </p14:cNvPr>
                <p14:cNvContentPartPr/>
                <p14:nvPr/>
              </p14:nvContentPartPr>
              <p14:xfrm>
                <a:off x="8280067" y="3179317"/>
                <a:ext cx="180000" cy="2361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A877A95-97DF-4CEF-9985-D7C9D044B62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262067" y="3161677"/>
                  <a:ext cx="2156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230A53C-14F3-4FD3-B8AA-3E82E2B31EEA}"/>
                    </a:ext>
                  </a:extLst>
                </p14:cNvPr>
                <p14:cNvContentPartPr/>
                <p14:nvPr/>
              </p14:nvContentPartPr>
              <p14:xfrm>
                <a:off x="8593987" y="3266797"/>
                <a:ext cx="21240" cy="889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230A53C-14F3-4FD3-B8AA-3E82E2B31EE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575987" y="3248797"/>
                  <a:ext cx="56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2BB88AF-0198-4C9C-88C8-6C2FFBE2006C}"/>
                    </a:ext>
                  </a:extLst>
                </p14:cNvPr>
                <p14:cNvContentPartPr/>
                <p14:nvPr/>
              </p14:nvContentPartPr>
              <p14:xfrm>
                <a:off x="8574187" y="3150877"/>
                <a:ext cx="139680" cy="1854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2BB88AF-0198-4C9C-88C8-6C2FFBE2006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556187" y="3133237"/>
                  <a:ext cx="17532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8D438E6-9E68-4065-B27C-0852DC0D2CAC}"/>
              </a:ext>
            </a:extLst>
          </p:cNvPr>
          <p:cNvGrpSpPr/>
          <p:nvPr/>
        </p:nvGrpSpPr>
        <p:grpSpPr>
          <a:xfrm>
            <a:off x="7931587" y="3567397"/>
            <a:ext cx="927000" cy="399240"/>
            <a:chOff x="7931587" y="3567397"/>
            <a:chExt cx="927000" cy="39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BA8BBFF-F022-408A-8B06-C3AFBE0C5A93}"/>
                    </a:ext>
                  </a:extLst>
                </p14:cNvPr>
                <p14:cNvContentPartPr/>
                <p14:nvPr/>
              </p14:nvContentPartPr>
              <p14:xfrm>
                <a:off x="7931587" y="3704557"/>
                <a:ext cx="207000" cy="262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BA8BBFF-F022-408A-8B06-C3AFBE0C5A9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913947" y="3686557"/>
                  <a:ext cx="2426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F084F5C-1ECC-4066-ACA3-B06D16775F03}"/>
                    </a:ext>
                  </a:extLst>
                </p14:cNvPr>
                <p14:cNvContentPartPr/>
                <p14:nvPr/>
              </p14:nvContentPartPr>
              <p14:xfrm>
                <a:off x="8289067" y="3567397"/>
                <a:ext cx="296280" cy="334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F084F5C-1ECC-4066-ACA3-B06D16775F0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271067" y="3549397"/>
                  <a:ext cx="3319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57D9FFA-3B37-43D8-85C7-7BB56CC83982}"/>
                    </a:ext>
                  </a:extLst>
                </p14:cNvPr>
                <p14:cNvContentPartPr/>
                <p14:nvPr/>
              </p14:nvContentPartPr>
              <p14:xfrm>
                <a:off x="8272867" y="3716077"/>
                <a:ext cx="98640" cy="579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57D9FFA-3B37-43D8-85C7-7BB56CC8398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54867" y="3698077"/>
                  <a:ext cx="134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7CD67FB-6B8D-4B79-BE8F-EFD39F5DB9A5}"/>
                    </a:ext>
                  </a:extLst>
                </p14:cNvPr>
                <p14:cNvContentPartPr/>
                <p14:nvPr/>
              </p14:nvContentPartPr>
              <p14:xfrm>
                <a:off x="8453227" y="3648037"/>
                <a:ext cx="103320" cy="856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7CD67FB-6B8D-4B79-BE8F-EFD39F5DB9A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435227" y="3630397"/>
                  <a:ext cx="138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E80F13C-AF6B-47B4-91BA-68B28351173D}"/>
                    </a:ext>
                  </a:extLst>
                </p14:cNvPr>
                <p14:cNvContentPartPr/>
                <p14:nvPr/>
              </p14:nvContentPartPr>
              <p14:xfrm>
                <a:off x="8590387" y="3688357"/>
                <a:ext cx="268200" cy="853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E80F13C-AF6B-47B4-91BA-68B28351173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572387" y="3670357"/>
                  <a:ext cx="3038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41F5984-88AA-4725-B4D0-D2C3A78E7E12}"/>
              </a:ext>
            </a:extLst>
          </p:cNvPr>
          <p:cNvGrpSpPr/>
          <p:nvPr/>
        </p:nvGrpSpPr>
        <p:grpSpPr>
          <a:xfrm>
            <a:off x="9794947" y="3123157"/>
            <a:ext cx="380160" cy="205560"/>
            <a:chOff x="9794947" y="3123157"/>
            <a:chExt cx="380160" cy="20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A2D3C1A-47E9-4878-AA58-449B839A3C05}"/>
                    </a:ext>
                  </a:extLst>
                </p14:cNvPr>
                <p14:cNvContentPartPr/>
                <p14:nvPr/>
              </p14:nvContentPartPr>
              <p14:xfrm>
                <a:off x="9794947" y="3150517"/>
                <a:ext cx="192600" cy="1436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A2D3C1A-47E9-4878-AA58-449B839A3C0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776947" y="3132517"/>
                  <a:ext cx="228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674692E-BC28-4C25-8A0E-52124B71356C}"/>
                    </a:ext>
                  </a:extLst>
                </p14:cNvPr>
                <p14:cNvContentPartPr/>
                <p14:nvPr/>
              </p14:nvContentPartPr>
              <p14:xfrm>
                <a:off x="10068187" y="3191917"/>
                <a:ext cx="12240" cy="1252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674692E-BC28-4C25-8A0E-52124B71356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050547" y="3174277"/>
                  <a:ext cx="478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1C255D2-656F-4CEC-AFC0-010839010F87}"/>
                    </a:ext>
                  </a:extLst>
                </p14:cNvPr>
                <p14:cNvContentPartPr/>
                <p14:nvPr/>
              </p14:nvContentPartPr>
              <p14:xfrm>
                <a:off x="10082587" y="3123157"/>
                <a:ext cx="92520" cy="123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1C255D2-656F-4CEC-AFC0-010839010F8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064947" y="3105157"/>
                  <a:ext cx="128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CA5D4F8-E50F-49D2-B6C5-3FD741CABDE3}"/>
                    </a:ext>
                  </a:extLst>
                </p14:cNvPr>
                <p14:cNvContentPartPr/>
                <p14:nvPr/>
              </p14:nvContentPartPr>
              <p14:xfrm>
                <a:off x="10028587" y="3321877"/>
                <a:ext cx="99720" cy="68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CA5D4F8-E50F-49D2-B6C5-3FD741CABDE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010947" y="3304237"/>
                  <a:ext cx="13536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D1FCE8F-32FA-4C38-9CEC-D2C3188D645F}"/>
              </a:ext>
            </a:extLst>
          </p:cNvPr>
          <p:cNvGrpSpPr/>
          <p:nvPr/>
        </p:nvGrpSpPr>
        <p:grpSpPr>
          <a:xfrm>
            <a:off x="9452947" y="3537157"/>
            <a:ext cx="732240" cy="397080"/>
            <a:chOff x="9452947" y="3537157"/>
            <a:chExt cx="732240" cy="39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037528B-9873-47A2-8736-0F2E4A340537}"/>
                    </a:ext>
                  </a:extLst>
                </p14:cNvPr>
                <p14:cNvContentPartPr/>
                <p14:nvPr/>
              </p14:nvContentPartPr>
              <p14:xfrm>
                <a:off x="9452947" y="3697717"/>
                <a:ext cx="255600" cy="2365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037528B-9873-47A2-8736-0F2E4A34053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434947" y="3680077"/>
                  <a:ext cx="2912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B5FBAFF-4463-4692-AD0A-180096C593BD}"/>
                    </a:ext>
                  </a:extLst>
                </p14:cNvPr>
                <p14:cNvContentPartPr/>
                <p14:nvPr/>
              </p14:nvContentPartPr>
              <p14:xfrm>
                <a:off x="9848947" y="3537157"/>
                <a:ext cx="274680" cy="43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B5FBAFF-4463-4692-AD0A-180096C593B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831307" y="3519517"/>
                  <a:ext cx="3103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9788C21-F5A4-4D17-8E2A-4D0F72057960}"/>
                    </a:ext>
                  </a:extLst>
                </p14:cNvPr>
                <p14:cNvContentPartPr/>
                <p14:nvPr/>
              </p14:nvContentPartPr>
              <p14:xfrm>
                <a:off x="9863347" y="3673597"/>
                <a:ext cx="202680" cy="1213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9788C21-F5A4-4D17-8E2A-4D0F7205796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845707" y="3655597"/>
                  <a:ext cx="238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E32B2CE-D358-4F79-B85A-83EA5AF0FB81}"/>
                    </a:ext>
                  </a:extLst>
                </p14:cNvPr>
                <p14:cNvContentPartPr/>
                <p14:nvPr/>
              </p14:nvContentPartPr>
              <p14:xfrm>
                <a:off x="10102027" y="3671797"/>
                <a:ext cx="83160" cy="734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E32B2CE-D358-4F79-B85A-83EA5AF0FB8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084027" y="3654157"/>
                  <a:ext cx="11880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ACC4E362-11F1-4277-A5B8-A6EEFEEED585}"/>
                  </a:ext>
                </a:extLst>
              </p14:cNvPr>
              <p14:cNvContentPartPr/>
              <p14:nvPr/>
            </p14:nvContentPartPr>
            <p14:xfrm>
              <a:off x="9941107" y="5155357"/>
              <a:ext cx="124920" cy="37332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ACC4E362-11F1-4277-A5B8-A6EEFEEED585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9923107" y="5137717"/>
                <a:ext cx="160560" cy="40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oup 174">
            <a:extLst>
              <a:ext uri="{FF2B5EF4-FFF2-40B4-BE49-F238E27FC236}">
                <a16:creationId xmlns:a16="http://schemas.microsoft.com/office/drawing/2014/main" id="{78B1BA4B-7849-4109-B5C0-F94F22839D97}"/>
              </a:ext>
            </a:extLst>
          </p:cNvPr>
          <p:cNvGrpSpPr/>
          <p:nvPr/>
        </p:nvGrpSpPr>
        <p:grpSpPr>
          <a:xfrm>
            <a:off x="9647707" y="5757997"/>
            <a:ext cx="715320" cy="663840"/>
            <a:chOff x="9647707" y="5757997"/>
            <a:chExt cx="715320" cy="66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1EAE000-C0BF-45E8-BC01-754067164C2B}"/>
                    </a:ext>
                  </a:extLst>
                </p14:cNvPr>
                <p14:cNvContentPartPr/>
                <p14:nvPr/>
              </p14:nvContentPartPr>
              <p14:xfrm>
                <a:off x="9647707" y="5757997"/>
                <a:ext cx="690480" cy="262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1EAE000-C0BF-45E8-BC01-754067164C2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630067" y="5740357"/>
                  <a:ext cx="7261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FC37207-5372-4D32-90A7-3E90ECAC1020}"/>
                    </a:ext>
                  </a:extLst>
                </p14:cNvPr>
                <p14:cNvContentPartPr/>
                <p14:nvPr/>
              </p14:nvContentPartPr>
              <p14:xfrm>
                <a:off x="9677587" y="6166237"/>
                <a:ext cx="243000" cy="2556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FC37207-5372-4D32-90A7-3E90ECAC102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659947" y="6148597"/>
                  <a:ext cx="2786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5061A42-53B1-4137-AF96-7C2598EAF5BB}"/>
                    </a:ext>
                  </a:extLst>
                </p14:cNvPr>
                <p14:cNvContentPartPr/>
                <p14:nvPr/>
              </p14:nvContentPartPr>
              <p14:xfrm>
                <a:off x="9978187" y="6005677"/>
                <a:ext cx="317880" cy="327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5061A42-53B1-4137-AF96-7C2598EAF5B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960187" y="5988037"/>
                  <a:ext cx="353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CF6463B-4336-401F-8638-7CDB0A9FC8CE}"/>
                    </a:ext>
                  </a:extLst>
                </p14:cNvPr>
                <p14:cNvContentPartPr/>
                <p14:nvPr/>
              </p14:nvContentPartPr>
              <p14:xfrm>
                <a:off x="10059187" y="5831077"/>
                <a:ext cx="123120" cy="1011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CF6463B-4336-401F-8638-7CDB0A9FC8C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041547" y="5813437"/>
                  <a:ext cx="1587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7ECAE0B-36EE-4B73-BCF5-47ADD0F44770}"/>
                    </a:ext>
                  </a:extLst>
                </p14:cNvPr>
                <p14:cNvContentPartPr/>
                <p14:nvPr/>
              </p14:nvContentPartPr>
              <p14:xfrm>
                <a:off x="10211827" y="5845117"/>
                <a:ext cx="57960" cy="889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7ECAE0B-36EE-4B73-BCF5-47ADD0F4477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193827" y="5827117"/>
                  <a:ext cx="93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464CAC2-660C-429C-A5F6-7513409F8B4F}"/>
                    </a:ext>
                  </a:extLst>
                </p14:cNvPr>
                <p14:cNvContentPartPr/>
                <p14:nvPr/>
              </p14:nvContentPartPr>
              <p14:xfrm>
                <a:off x="10195627" y="5823157"/>
                <a:ext cx="167400" cy="1360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464CAC2-660C-429C-A5F6-7513409F8B4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177627" y="5805157"/>
                  <a:ext cx="2030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1E9443B-3650-49AD-8AEF-6B383D8BE0E2}"/>
                    </a:ext>
                  </a:extLst>
                </p14:cNvPr>
                <p14:cNvContentPartPr/>
                <p14:nvPr/>
              </p14:nvContentPartPr>
              <p14:xfrm>
                <a:off x="9990787" y="5790757"/>
                <a:ext cx="21960" cy="162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1E9443B-3650-49AD-8AEF-6B383D8BE0E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972787" y="5772757"/>
                  <a:ext cx="57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AF68D42-70CA-462B-A731-38B27108AAFA}"/>
                    </a:ext>
                  </a:extLst>
                </p14:cNvPr>
                <p14:cNvContentPartPr/>
                <p14:nvPr/>
              </p14:nvContentPartPr>
              <p14:xfrm>
                <a:off x="10144867" y="6198997"/>
                <a:ext cx="3240" cy="799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AF68D42-70CA-462B-A731-38B27108AAF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127227" y="6181357"/>
                  <a:ext cx="38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7B0A306-4896-48EF-9D19-C959F6E72D96}"/>
                    </a:ext>
                  </a:extLst>
                </p14:cNvPr>
                <p14:cNvContentPartPr/>
                <p14:nvPr/>
              </p14:nvContentPartPr>
              <p14:xfrm>
                <a:off x="10080067" y="6123397"/>
                <a:ext cx="164520" cy="198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7B0A306-4896-48EF-9D19-C959F6E72D9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062067" y="6105757"/>
                  <a:ext cx="200160" cy="5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20C87AD8-29BE-440D-9C95-9B741186E992}"/>
                  </a:ext>
                </a:extLst>
              </p14:cNvPr>
              <p14:cNvContentPartPr/>
              <p14:nvPr/>
            </p14:nvContentPartPr>
            <p14:xfrm>
              <a:off x="10474267" y="6115837"/>
              <a:ext cx="198720" cy="17460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20C87AD8-29BE-440D-9C95-9B741186E992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0456627" y="6098197"/>
                <a:ext cx="234360" cy="21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9B3C394-CB68-4E77-ACF4-FBCEA84B6431}"/>
              </a:ext>
            </a:extLst>
          </p:cNvPr>
          <p:cNvGrpSpPr/>
          <p:nvPr/>
        </p:nvGrpSpPr>
        <p:grpSpPr>
          <a:xfrm>
            <a:off x="8341987" y="5744317"/>
            <a:ext cx="799200" cy="357840"/>
            <a:chOff x="8341987" y="5744317"/>
            <a:chExt cx="799200" cy="35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10A9616-E0D7-4C60-8CDD-D53552D2C917}"/>
                    </a:ext>
                  </a:extLst>
                </p14:cNvPr>
                <p14:cNvContentPartPr/>
                <p14:nvPr/>
              </p14:nvContentPartPr>
              <p14:xfrm>
                <a:off x="8962987" y="5755837"/>
                <a:ext cx="148320" cy="327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10A9616-E0D7-4C60-8CDD-D53552D2C91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944987" y="5737837"/>
                  <a:ext cx="183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92A56B0-AEBE-4E64-9705-8B1E483CBE33}"/>
                    </a:ext>
                  </a:extLst>
                </p14:cNvPr>
                <p14:cNvContentPartPr/>
                <p14:nvPr/>
              </p14:nvContentPartPr>
              <p14:xfrm>
                <a:off x="8993587" y="5861317"/>
                <a:ext cx="147600" cy="18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92A56B0-AEBE-4E64-9705-8B1E483CBE3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975947" y="5843317"/>
                  <a:ext cx="183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72C58EF-D372-4B22-8427-1C33EC370822}"/>
                    </a:ext>
                  </a:extLst>
                </p14:cNvPr>
                <p14:cNvContentPartPr/>
                <p14:nvPr/>
              </p14:nvContentPartPr>
              <p14:xfrm>
                <a:off x="8341987" y="5744317"/>
                <a:ext cx="177480" cy="3578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72C58EF-D372-4B22-8427-1C33EC37082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324347" y="5726677"/>
                  <a:ext cx="2131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29BE27A-12B1-40FF-B9EE-93B6DAFCCFAB}"/>
                    </a:ext>
                  </a:extLst>
                </p14:cNvPr>
                <p14:cNvContentPartPr/>
                <p14:nvPr/>
              </p14:nvContentPartPr>
              <p14:xfrm>
                <a:off x="8448187" y="5756197"/>
                <a:ext cx="280440" cy="2919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29BE27A-12B1-40FF-B9EE-93B6DAFCCFA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430547" y="5738557"/>
                  <a:ext cx="316080" cy="32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03140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FD48BB-E529-4E37-A7CB-B0857DD536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LOCAL SEARCH –</a:t>
            </a:r>
            <a:br>
              <a:rPr lang="en-US"/>
            </a:br>
            <a:r>
              <a:rPr lang="en-US"/>
              <a:t>SEARCHING FOR </a:t>
            </a:r>
            <a:r>
              <a:rPr lang="en-US" b="1"/>
              <a:t>GOAL STATES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FBD09C-11A7-43EE-BBC2-7466AD7C17F1}"/>
              </a:ext>
            </a:extLst>
          </p:cNvPr>
          <p:cNvSpPr txBox="1"/>
          <p:nvPr/>
        </p:nvSpPr>
        <p:spPr>
          <a:xfrm>
            <a:off x="2726574" y="4023360"/>
            <a:ext cx="7165571" cy="10640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sz="22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B172E33-B66B-44B9-91DA-60FE44F55989}"/>
                  </a:ext>
                </a:extLst>
              </p14:cNvPr>
              <p14:cNvContentPartPr/>
              <p14:nvPr/>
            </p14:nvContentPartPr>
            <p14:xfrm>
              <a:off x="4224667" y="2922637"/>
              <a:ext cx="3236040" cy="59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B172E33-B66B-44B9-91DA-60FE44F559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7027" y="2904637"/>
                <a:ext cx="3271680" cy="9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895FB5E9-188C-4BA5-83E3-F66E3A03E98B}"/>
              </a:ext>
            </a:extLst>
          </p:cNvPr>
          <p:cNvGrpSpPr/>
          <p:nvPr/>
        </p:nvGrpSpPr>
        <p:grpSpPr>
          <a:xfrm>
            <a:off x="6253267" y="1285357"/>
            <a:ext cx="2951640" cy="613440"/>
            <a:chOff x="6253267" y="1285357"/>
            <a:chExt cx="2951640" cy="61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1354B09-E2E0-4265-BFF3-212D2FE4F8DF}"/>
                    </a:ext>
                  </a:extLst>
                </p14:cNvPr>
                <p14:cNvContentPartPr/>
                <p14:nvPr/>
              </p14:nvContentPartPr>
              <p14:xfrm>
                <a:off x="6253267" y="1391557"/>
                <a:ext cx="226800" cy="309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1354B09-E2E0-4265-BFF3-212D2FE4F8D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35627" y="1373917"/>
                  <a:ext cx="2624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A417B68-C786-4136-8145-03F0A7BFBB6B}"/>
                    </a:ext>
                  </a:extLst>
                </p14:cNvPr>
                <p14:cNvContentPartPr/>
                <p14:nvPr/>
              </p14:nvContentPartPr>
              <p14:xfrm>
                <a:off x="6514987" y="1604317"/>
                <a:ext cx="124200" cy="129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A417B68-C786-4136-8145-03F0A7BFBB6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97347" y="1586317"/>
                  <a:ext cx="159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4B86DDC-ABF9-427F-AEDE-603440E1F081}"/>
                    </a:ext>
                  </a:extLst>
                </p14:cNvPr>
                <p14:cNvContentPartPr/>
                <p14:nvPr/>
              </p14:nvContentPartPr>
              <p14:xfrm>
                <a:off x="6658267" y="1285357"/>
                <a:ext cx="644040" cy="504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4B86DDC-ABF9-427F-AEDE-603440E1F08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40627" y="1267357"/>
                  <a:ext cx="67968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8A18234-B0FD-42B5-9259-C2C4A7235C3F}"/>
                    </a:ext>
                  </a:extLst>
                </p14:cNvPr>
                <p14:cNvContentPartPr/>
                <p14:nvPr/>
              </p14:nvContentPartPr>
              <p14:xfrm>
                <a:off x="7345147" y="1628797"/>
                <a:ext cx="286200" cy="127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8A18234-B0FD-42B5-9259-C2C4A7235C3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27507" y="1611157"/>
                  <a:ext cx="321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098A984-E44A-4EB9-B132-032A9CF25CC4}"/>
                    </a:ext>
                  </a:extLst>
                </p14:cNvPr>
                <p14:cNvContentPartPr/>
                <p14:nvPr/>
              </p14:nvContentPartPr>
              <p14:xfrm>
                <a:off x="7709827" y="1777477"/>
                <a:ext cx="3240" cy="45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098A984-E44A-4EB9-B132-032A9CF25CC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91827" y="1759837"/>
                  <a:ext cx="388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2E662B6-5BFB-45CB-BB7B-780F58CF416B}"/>
                    </a:ext>
                  </a:extLst>
                </p14:cNvPr>
                <p14:cNvContentPartPr/>
                <p14:nvPr/>
              </p14:nvContentPartPr>
              <p14:xfrm>
                <a:off x="7788307" y="1643557"/>
                <a:ext cx="30960" cy="3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2E662B6-5BFB-45CB-BB7B-780F58CF416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70307" y="1625557"/>
                  <a:ext cx="666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37900A7-FB3D-4905-880F-7CFEB278886D}"/>
                    </a:ext>
                  </a:extLst>
                </p14:cNvPr>
                <p14:cNvContentPartPr/>
                <p14:nvPr/>
              </p14:nvContentPartPr>
              <p14:xfrm>
                <a:off x="8187907" y="1670917"/>
                <a:ext cx="145800" cy="118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37900A7-FB3D-4905-880F-7CFEB27888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69907" y="1652917"/>
                  <a:ext cx="1814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7C5211B-6295-4A19-B8A5-AA817D2C4197}"/>
                    </a:ext>
                  </a:extLst>
                </p14:cNvPr>
                <p14:cNvContentPartPr/>
                <p14:nvPr/>
              </p14:nvContentPartPr>
              <p14:xfrm>
                <a:off x="8420107" y="1434037"/>
                <a:ext cx="313200" cy="361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7C5211B-6295-4A19-B8A5-AA817D2C419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02467" y="1416037"/>
                  <a:ext cx="3488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2A923F4-A5C1-4255-8AE4-71433670E3CF}"/>
                    </a:ext>
                  </a:extLst>
                </p14:cNvPr>
                <p14:cNvContentPartPr/>
                <p14:nvPr/>
              </p14:nvContentPartPr>
              <p14:xfrm>
                <a:off x="8828707" y="1589917"/>
                <a:ext cx="376200" cy="308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2A923F4-A5C1-4255-8AE4-71433670E3C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10707" y="1572277"/>
                  <a:ext cx="411840" cy="34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68FF44A-32D5-4D7F-A8D1-FE76D4586AA7}"/>
                  </a:ext>
                </a:extLst>
              </p14:cNvPr>
              <p14:cNvContentPartPr/>
              <p14:nvPr/>
            </p14:nvContentPartPr>
            <p14:xfrm>
              <a:off x="6611107" y="3424477"/>
              <a:ext cx="2943360" cy="1382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68FF44A-32D5-4D7F-A8D1-FE76D4586AA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93107" y="3406477"/>
                <a:ext cx="2979000" cy="17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005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DC56F3-1F35-4B55-AF3D-5A93D88FEF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State space landscape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3E8BBA-15C7-4B2E-822B-817A71B01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74" y="856210"/>
            <a:ext cx="10394914" cy="56443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63E938-3FF4-4196-A743-38A7AF6AFABB}"/>
              </a:ext>
            </a:extLst>
          </p:cNvPr>
          <p:cNvSpPr txBox="1"/>
          <p:nvPr/>
        </p:nvSpPr>
        <p:spPr>
          <a:xfrm>
            <a:off x="92595" y="649918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40171-C039-48CE-9737-06365E4C5016}"/>
              </a:ext>
            </a:extLst>
          </p:cNvPr>
          <p:cNvSpPr txBox="1"/>
          <p:nvPr/>
        </p:nvSpPr>
        <p:spPr>
          <a:xfrm>
            <a:off x="4929746" y="212234"/>
            <a:ext cx="5605669" cy="7851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Optimal algorithms:</a:t>
            </a:r>
            <a:endParaRPr lang="en-US" sz="22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C5B570-E10E-4F12-9A24-BFB4CE2F396D}"/>
              </a:ext>
            </a:extLst>
          </p:cNvPr>
          <p:cNvSpPr/>
          <p:nvPr/>
        </p:nvSpPr>
        <p:spPr>
          <a:xfrm>
            <a:off x="2216426" y="2355574"/>
            <a:ext cx="1510748" cy="107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B3D61B-21A8-4F50-AA0C-216C7E2559EC}"/>
              </a:ext>
            </a:extLst>
          </p:cNvPr>
          <p:cNvSpPr/>
          <p:nvPr/>
        </p:nvSpPr>
        <p:spPr>
          <a:xfrm>
            <a:off x="7474226" y="3518451"/>
            <a:ext cx="3518452" cy="864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5C67E7-CC6B-4528-85D3-FCAFBEB28307}"/>
                  </a:ext>
                </a:extLst>
              </p14:cNvPr>
              <p14:cNvContentPartPr/>
              <p14:nvPr/>
            </p14:nvContentPartPr>
            <p14:xfrm>
              <a:off x="428827" y="562837"/>
              <a:ext cx="1548000" cy="56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5C67E7-CC6B-4528-85D3-FCAFBEB283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827" y="544837"/>
                <a:ext cx="15836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96015E9-CD4E-4F7E-88F8-A4E5F4A97B23}"/>
                  </a:ext>
                </a:extLst>
              </p14:cNvPr>
              <p14:cNvContentPartPr/>
              <p14:nvPr/>
            </p14:nvContentPartPr>
            <p14:xfrm>
              <a:off x="9777667" y="6009997"/>
              <a:ext cx="1101240" cy="918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96015E9-CD4E-4F7E-88F8-A4E5F4A97B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60027" y="5992357"/>
                <a:ext cx="11368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5E30136-2D67-45EE-B72A-12511DFC169C}"/>
                  </a:ext>
                </a:extLst>
              </p14:cNvPr>
              <p14:cNvContentPartPr/>
              <p14:nvPr/>
            </p14:nvContentPartPr>
            <p14:xfrm>
              <a:off x="829507" y="1249717"/>
              <a:ext cx="2217240" cy="597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5E30136-2D67-45EE-B72A-12511DFC16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1867" y="1232077"/>
                <a:ext cx="225288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FB1B7EA-A122-4538-A22C-806FEF69E1C1}"/>
                  </a:ext>
                </a:extLst>
              </p14:cNvPr>
              <p14:cNvContentPartPr/>
              <p14:nvPr/>
            </p14:nvContentPartPr>
            <p14:xfrm>
              <a:off x="5349307" y="603157"/>
              <a:ext cx="2059560" cy="842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FB1B7EA-A122-4538-A22C-806FEF69E1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31307" y="585157"/>
                <a:ext cx="2095200" cy="11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50291B3A-E12E-446C-971F-20426134E31B}"/>
              </a:ext>
            </a:extLst>
          </p:cNvPr>
          <p:cNvGrpSpPr/>
          <p:nvPr/>
        </p:nvGrpSpPr>
        <p:grpSpPr>
          <a:xfrm>
            <a:off x="8280427" y="1003837"/>
            <a:ext cx="1271160" cy="649800"/>
            <a:chOff x="8280427" y="1003837"/>
            <a:chExt cx="1271160" cy="64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FBFFFC1-31E3-4FD7-AFD7-2A44BDE526BC}"/>
                    </a:ext>
                  </a:extLst>
                </p14:cNvPr>
                <p14:cNvContentPartPr/>
                <p14:nvPr/>
              </p14:nvContentPartPr>
              <p14:xfrm>
                <a:off x="8280427" y="1145677"/>
                <a:ext cx="167760" cy="188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FBFFFC1-31E3-4FD7-AFD7-2A44BDE526B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62427" y="1128037"/>
                  <a:ext cx="203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140E279-21B8-4971-AA0A-2CDC241451BB}"/>
                    </a:ext>
                  </a:extLst>
                </p14:cNvPr>
                <p14:cNvContentPartPr/>
                <p14:nvPr/>
              </p14:nvContentPartPr>
              <p14:xfrm>
                <a:off x="8448547" y="1175917"/>
                <a:ext cx="130320" cy="155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140E279-21B8-4971-AA0A-2CDC241451B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30907" y="1158277"/>
                  <a:ext cx="165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22E07E6-4938-489F-A390-AC3811CF57E1}"/>
                    </a:ext>
                  </a:extLst>
                </p14:cNvPr>
                <p14:cNvContentPartPr/>
                <p14:nvPr/>
              </p14:nvContentPartPr>
              <p14:xfrm>
                <a:off x="8605507" y="1166917"/>
                <a:ext cx="244080" cy="115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22E07E6-4938-489F-A390-AC3811CF57E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587867" y="1148917"/>
                  <a:ext cx="2797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07D2C7E-53B9-43C6-8483-23713CA8CBA1}"/>
                    </a:ext>
                  </a:extLst>
                </p14:cNvPr>
                <p14:cNvContentPartPr/>
                <p14:nvPr/>
              </p14:nvContentPartPr>
              <p14:xfrm>
                <a:off x="8879827" y="1003837"/>
                <a:ext cx="671760" cy="407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07D2C7E-53B9-43C6-8483-23713CA8CBA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862187" y="985837"/>
                  <a:ext cx="70740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07ACA43-DC8B-42EC-8D7F-9AA8A05F11DC}"/>
                    </a:ext>
                  </a:extLst>
                </p14:cNvPr>
                <p14:cNvContentPartPr/>
                <p14:nvPr/>
              </p14:nvContentPartPr>
              <p14:xfrm>
                <a:off x="8285467" y="1481197"/>
                <a:ext cx="1189800" cy="172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07ACA43-DC8B-42EC-8D7F-9AA8A05F11D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67827" y="1463557"/>
                  <a:ext cx="122544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196BA82-2A71-4A0E-9ACD-5F0E341FECAA}"/>
              </a:ext>
            </a:extLst>
          </p:cNvPr>
          <p:cNvGrpSpPr/>
          <p:nvPr/>
        </p:nvGrpSpPr>
        <p:grpSpPr>
          <a:xfrm>
            <a:off x="8224987" y="1614397"/>
            <a:ext cx="1133640" cy="510120"/>
            <a:chOff x="8224987" y="1614397"/>
            <a:chExt cx="1133640" cy="51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FF4CB0C-4B7C-4974-ACBD-B07403875060}"/>
                    </a:ext>
                  </a:extLst>
                </p14:cNvPr>
                <p14:cNvContentPartPr/>
                <p14:nvPr/>
              </p14:nvContentPartPr>
              <p14:xfrm>
                <a:off x="8541427" y="1614397"/>
                <a:ext cx="154800" cy="176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FF4CB0C-4B7C-4974-ACBD-B0740387506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23787" y="1596397"/>
                  <a:ext cx="1904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435AE1B-AAEE-4353-B270-8B498BA7F7D2}"/>
                    </a:ext>
                  </a:extLst>
                </p14:cNvPr>
                <p14:cNvContentPartPr/>
                <p14:nvPr/>
              </p14:nvContentPartPr>
              <p14:xfrm>
                <a:off x="8665987" y="1714117"/>
                <a:ext cx="75600" cy="158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435AE1B-AAEE-4353-B270-8B498BA7F7D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7987" y="1696477"/>
                  <a:ext cx="111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F5FA5D-4F64-402D-9ED1-FD2FE989759A}"/>
                    </a:ext>
                  </a:extLst>
                </p14:cNvPr>
                <p14:cNvContentPartPr/>
                <p14:nvPr/>
              </p14:nvContentPartPr>
              <p14:xfrm>
                <a:off x="8763907" y="1724557"/>
                <a:ext cx="253800" cy="125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F5FA5D-4F64-402D-9ED1-FD2FE989759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45907" y="1706557"/>
                  <a:ext cx="289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5614629-DCB1-4E13-B137-7C38AF954691}"/>
                    </a:ext>
                  </a:extLst>
                </p14:cNvPr>
                <p14:cNvContentPartPr/>
                <p14:nvPr/>
              </p14:nvContentPartPr>
              <p14:xfrm>
                <a:off x="9053347" y="1695037"/>
                <a:ext cx="147600" cy="180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5614629-DCB1-4E13-B137-7C38AF95469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35347" y="1677037"/>
                  <a:ext cx="1832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B6782F8-9D0C-4236-8452-04E4CD71EB2F}"/>
                    </a:ext>
                  </a:extLst>
                </p14:cNvPr>
                <p14:cNvContentPartPr/>
                <p14:nvPr/>
              </p14:nvContentPartPr>
              <p14:xfrm>
                <a:off x="8224987" y="2029837"/>
                <a:ext cx="1061640" cy="94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B6782F8-9D0C-4236-8452-04E4CD71EB2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206987" y="2012197"/>
                  <a:ext cx="1097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E482A8C-8202-45A2-856D-F16BAD79D006}"/>
                    </a:ext>
                  </a:extLst>
                </p14:cNvPr>
                <p14:cNvContentPartPr/>
                <p14:nvPr/>
              </p14:nvContentPartPr>
              <p14:xfrm>
                <a:off x="9254587" y="1736437"/>
                <a:ext cx="104040" cy="205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E482A8C-8202-45A2-856D-F16BAD79D00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236587" y="1718437"/>
                  <a:ext cx="139680" cy="24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0289F59-A33C-4CE5-A81B-F71CAABCBABB}"/>
                  </a:ext>
                </a:extLst>
              </p14:cNvPr>
              <p14:cNvContentPartPr/>
              <p14:nvPr/>
            </p14:nvContentPartPr>
            <p14:xfrm>
              <a:off x="9893947" y="1544197"/>
              <a:ext cx="508680" cy="486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0289F59-A33C-4CE5-A81B-F71CAABCBAB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876307" y="1526197"/>
                <a:ext cx="544320" cy="8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4E65213F-7DB3-457F-A34C-C2ACCB40323B}"/>
              </a:ext>
            </a:extLst>
          </p:cNvPr>
          <p:cNvGrpSpPr/>
          <p:nvPr/>
        </p:nvGrpSpPr>
        <p:grpSpPr>
          <a:xfrm>
            <a:off x="3276787" y="964597"/>
            <a:ext cx="824040" cy="183240"/>
            <a:chOff x="3276787" y="964597"/>
            <a:chExt cx="824040" cy="18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30F7B86-EAAC-47E7-A60A-36B93158A0F6}"/>
                    </a:ext>
                  </a:extLst>
                </p14:cNvPr>
                <p14:cNvContentPartPr/>
                <p14:nvPr/>
              </p14:nvContentPartPr>
              <p14:xfrm>
                <a:off x="3289387" y="1043437"/>
                <a:ext cx="57960" cy="20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30F7B86-EAAC-47E7-A60A-36B93158A0F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271387" y="1025437"/>
                  <a:ext cx="936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A75E2D3-1C98-4A0D-8266-BC4A285D1492}"/>
                    </a:ext>
                  </a:extLst>
                </p14:cNvPr>
                <p14:cNvContentPartPr/>
                <p14:nvPr/>
              </p14:nvContentPartPr>
              <p14:xfrm>
                <a:off x="3276787" y="1110757"/>
                <a:ext cx="39240" cy="14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A75E2D3-1C98-4A0D-8266-BC4A285D149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58787" y="1093117"/>
                  <a:ext cx="748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2AEFF00-B238-404D-8B73-9E6D6AB18F54}"/>
                    </a:ext>
                  </a:extLst>
                </p14:cNvPr>
                <p14:cNvContentPartPr/>
                <p14:nvPr/>
              </p14:nvContentPartPr>
              <p14:xfrm>
                <a:off x="3529867" y="1000237"/>
                <a:ext cx="246240" cy="143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2AEFF00-B238-404D-8B73-9E6D6AB18F5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11867" y="982597"/>
                  <a:ext cx="281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5AC92A9-1290-4D17-9ECA-9695CC1975E6}"/>
                    </a:ext>
                  </a:extLst>
                </p14:cNvPr>
                <p14:cNvContentPartPr/>
                <p14:nvPr/>
              </p14:nvContentPartPr>
              <p14:xfrm>
                <a:off x="3757027" y="980797"/>
                <a:ext cx="258840" cy="91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5AC92A9-1290-4D17-9ECA-9695CC1975E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39387" y="963157"/>
                  <a:ext cx="294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28D8B99-A1C7-4204-9EE1-1E8B798C696C}"/>
                    </a:ext>
                  </a:extLst>
                </p14:cNvPr>
                <p14:cNvContentPartPr/>
                <p14:nvPr/>
              </p14:nvContentPartPr>
              <p14:xfrm>
                <a:off x="3932707" y="964597"/>
                <a:ext cx="168120" cy="183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28D8B99-A1C7-4204-9EE1-1E8B798C696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14707" y="946957"/>
                  <a:ext cx="203760" cy="21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13BA367-8824-413E-9F08-7EEA02EB4581}"/>
                  </a:ext>
                </a:extLst>
              </p14:cNvPr>
              <p14:cNvContentPartPr/>
              <p14:nvPr/>
            </p14:nvContentPartPr>
            <p14:xfrm>
              <a:off x="10930027" y="1974757"/>
              <a:ext cx="623880" cy="1285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13BA367-8824-413E-9F08-7EEA02EB458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912027" y="1957117"/>
                <a:ext cx="659520" cy="16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17A07567-718A-41B1-A82B-88EEFE18411C}"/>
              </a:ext>
            </a:extLst>
          </p:cNvPr>
          <p:cNvGrpSpPr/>
          <p:nvPr/>
        </p:nvGrpSpPr>
        <p:grpSpPr>
          <a:xfrm>
            <a:off x="10007707" y="1130197"/>
            <a:ext cx="1820520" cy="882360"/>
            <a:chOff x="10007707" y="1130197"/>
            <a:chExt cx="1820520" cy="88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D089A03-B6DF-4B02-BB5F-24966EB422AC}"/>
                    </a:ext>
                  </a:extLst>
                </p14:cNvPr>
                <p14:cNvContentPartPr/>
                <p14:nvPr/>
              </p14:nvContentPartPr>
              <p14:xfrm>
                <a:off x="10007707" y="1246837"/>
                <a:ext cx="238320" cy="129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D089A03-B6DF-4B02-BB5F-24966EB422A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990067" y="1228837"/>
                  <a:ext cx="273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DCE8854-AE83-4E5A-82D4-F30FDFA1AF18}"/>
                    </a:ext>
                  </a:extLst>
                </p14:cNvPr>
                <p14:cNvContentPartPr/>
                <p14:nvPr/>
              </p14:nvContentPartPr>
              <p14:xfrm>
                <a:off x="10316587" y="1313797"/>
                <a:ext cx="151920" cy="95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DCE8854-AE83-4E5A-82D4-F30FDFA1AF1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298587" y="1296157"/>
                  <a:ext cx="187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5B0E172-597D-4EA6-A57E-D3D2361C7172}"/>
                    </a:ext>
                  </a:extLst>
                </p14:cNvPr>
                <p14:cNvContentPartPr/>
                <p14:nvPr/>
              </p14:nvContentPartPr>
              <p14:xfrm>
                <a:off x="10358707" y="1274917"/>
                <a:ext cx="180000" cy="168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5B0E172-597D-4EA6-A57E-D3D2361C717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341067" y="1256917"/>
                  <a:ext cx="215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42AD8EB-3E20-4021-916B-863A2FEF27BA}"/>
                    </a:ext>
                  </a:extLst>
                </p14:cNvPr>
                <p14:cNvContentPartPr/>
                <p14:nvPr/>
              </p14:nvContentPartPr>
              <p14:xfrm>
                <a:off x="10186267" y="1281757"/>
                <a:ext cx="83880" cy="124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42AD8EB-3E20-4021-916B-863A2FEF27B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168267" y="1263757"/>
                  <a:ext cx="1195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380E505-9060-4168-A11E-FD3DD710CED2}"/>
                    </a:ext>
                  </a:extLst>
                </p14:cNvPr>
                <p14:cNvContentPartPr/>
                <p14:nvPr/>
              </p14:nvContentPartPr>
              <p14:xfrm>
                <a:off x="11030467" y="1634557"/>
                <a:ext cx="410760" cy="356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380E505-9060-4168-A11E-FD3DD710CED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012467" y="1616557"/>
                  <a:ext cx="4464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989DDA5-8DA7-452D-9662-79CE46DC21D3}"/>
                    </a:ext>
                  </a:extLst>
                </p14:cNvPr>
                <p14:cNvContentPartPr/>
                <p14:nvPr/>
              </p14:nvContentPartPr>
              <p14:xfrm>
                <a:off x="11411707" y="1473997"/>
                <a:ext cx="291960" cy="298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989DDA5-8DA7-452D-9662-79CE46DC21D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394067" y="1456357"/>
                  <a:ext cx="3276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A68C4AC-86B6-40AF-97F9-92007AD3A2BD}"/>
                    </a:ext>
                  </a:extLst>
                </p14:cNvPr>
                <p14:cNvContentPartPr/>
                <p14:nvPr/>
              </p14:nvContentPartPr>
              <p14:xfrm>
                <a:off x="10864147" y="1130197"/>
                <a:ext cx="964080" cy="882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A68C4AC-86B6-40AF-97F9-92007AD3A2B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846507" y="1112557"/>
                  <a:ext cx="999720" cy="9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6741B18-4E1B-4687-A6F2-22221D1802FB}"/>
                  </a:ext>
                </a:extLst>
              </p14:cNvPr>
              <p14:cNvContentPartPr/>
              <p14:nvPr/>
            </p14:nvContentPartPr>
            <p14:xfrm>
              <a:off x="3466867" y="1280677"/>
              <a:ext cx="487800" cy="684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6741B18-4E1B-4687-A6F2-22221D1802F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448867" y="1262677"/>
                <a:ext cx="5234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F9F6FF3-B005-4C7A-86EA-DCD74FFA5B9C}"/>
                  </a:ext>
                </a:extLst>
              </p14:cNvPr>
              <p14:cNvContentPartPr/>
              <p14:nvPr/>
            </p14:nvContentPartPr>
            <p14:xfrm>
              <a:off x="4080667" y="2378317"/>
              <a:ext cx="12240" cy="597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F9F6FF3-B005-4C7A-86EA-DCD74FFA5B9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062667" y="2360677"/>
                <a:ext cx="4788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49498-5789-41B0-A752-01FF70448D79}"/>
                  </a:ext>
                </a:extLst>
              </p14:cNvPr>
              <p14:cNvContentPartPr/>
              <p14:nvPr/>
            </p14:nvContentPartPr>
            <p14:xfrm>
              <a:off x="4226467" y="5678437"/>
              <a:ext cx="10800" cy="29520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49498-5789-41B0-A752-01FF70448D7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208467" y="5660797"/>
                <a:ext cx="46440" cy="33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6C05671-712C-4F83-BD55-766FA142292D}"/>
              </a:ext>
            </a:extLst>
          </p:cNvPr>
          <p:cNvGrpSpPr/>
          <p:nvPr/>
        </p:nvGrpSpPr>
        <p:grpSpPr>
          <a:xfrm>
            <a:off x="2024347" y="2276077"/>
            <a:ext cx="688680" cy="71640"/>
            <a:chOff x="2024347" y="2276077"/>
            <a:chExt cx="688680" cy="7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50C8D3A-1F73-494F-847D-A1B11167D34B}"/>
                    </a:ext>
                  </a:extLst>
                </p14:cNvPr>
                <p14:cNvContentPartPr/>
                <p14:nvPr/>
              </p14:nvContentPartPr>
              <p14:xfrm>
                <a:off x="2024347" y="2314237"/>
                <a:ext cx="69840" cy="334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50C8D3A-1F73-494F-847D-A1B11167D34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006347" y="2296597"/>
                  <a:ext cx="1054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995A6B7-2D9E-48A3-987B-26BFB970CAE3}"/>
                    </a:ext>
                  </a:extLst>
                </p14:cNvPr>
                <p14:cNvContentPartPr/>
                <p14:nvPr/>
              </p14:nvContentPartPr>
              <p14:xfrm>
                <a:off x="2234587" y="2296237"/>
                <a:ext cx="180720" cy="19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995A6B7-2D9E-48A3-987B-26BFB970CAE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216587" y="2278597"/>
                  <a:ext cx="216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D4958DC-100C-47EF-867B-6E0BB8A127AB}"/>
                    </a:ext>
                  </a:extLst>
                </p14:cNvPr>
                <p14:cNvContentPartPr/>
                <p14:nvPr/>
              </p14:nvContentPartPr>
              <p14:xfrm>
                <a:off x="2607187" y="2276077"/>
                <a:ext cx="105840" cy="7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D4958DC-100C-47EF-867B-6E0BB8A127A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589187" y="2258437"/>
                  <a:ext cx="14148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4DC9FFA-1896-456E-B87A-B853BF978E45}"/>
                  </a:ext>
                </a:extLst>
              </p14:cNvPr>
              <p14:cNvContentPartPr/>
              <p14:nvPr/>
            </p14:nvContentPartPr>
            <p14:xfrm>
              <a:off x="9763627" y="5528317"/>
              <a:ext cx="533880" cy="6368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4DC9FFA-1896-456E-B87A-B853BF978E45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45987" y="5510677"/>
                <a:ext cx="569520" cy="6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E1A00B3-6595-4C72-8260-690784A33569}"/>
                  </a:ext>
                </a:extLst>
              </p14:cNvPr>
              <p14:cNvContentPartPr/>
              <p14:nvPr/>
            </p14:nvContentPartPr>
            <p14:xfrm>
              <a:off x="821587" y="3062317"/>
              <a:ext cx="113040" cy="255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E1A00B3-6595-4C72-8260-690784A3356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03587" y="3044317"/>
                <a:ext cx="14868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578169A-3F0C-4E5E-AF89-9988ECC4052B}"/>
                  </a:ext>
                </a:extLst>
              </p14:cNvPr>
              <p14:cNvContentPartPr/>
              <p14:nvPr/>
            </p14:nvContentPartPr>
            <p14:xfrm>
              <a:off x="4329787" y="1927597"/>
              <a:ext cx="26640" cy="4348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578169A-3F0C-4E5E-AF89-9988ECC4052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311787" y="1909957"/>
                <a:ext cx="6228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AF15A71-8A5E-4635-BA36-6064462C63A4}"/>
                  </a:ext>
                </a:extLst>
              </p14:cNvPr>
              <p14:cNvContentPartPr/>
              <p14:nvPr/>
            </p14:nvContentPartPr>
            <p14:xfrm>
              <a:off x="4370107" y="2731477"/>
              <a:ext cx="360" cy="9288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AF15A71-8A5E-4635-BA36-6064462C63A4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352467" y="2713837"/>
                <a:ext cx="360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15072AB2-438B-47E1-9039-D8AE34E81F06}"/>
                  </a:ext>
                </a:extLst>
              </p14:cNvPr>
              <p14:cNvContentPartPr/>
              <p14:nvPr/>
            </p14:nvContentPartPr>
            <p14:xfrm>
              <a:off x="4507267" y="5396917"/>
              <a:ext cx="14760" cy="4586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15072AB2-438B-47E1-9039-D8AE34E81F0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489627" y="5378917"/>
                <a:ext cx="50400" cy="49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2619EF73-BB58-472C-91EF-73E62EF922F1}"/>
              </a:ext>
            </a:extLst>
          </p:cNvPr>
          <p:cNvGrpSpPr/>
          <p:nvPr/>
        </p:nvGrpSpPr>
        <p:grpSpPr>
          <a:xfrm>
            <a:off x="7047787" y="5164717"/>
            <a:ext cx="34200" cy="521280"/>
            <a:chOff x="7047787" y="5164717"/>
            <a:chExt cx="34200" cy="52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470B5A8-FBC6-4341-BDCD-71F5E47CDFF9}"/>
                    </a:ext>
                  </a:extLst>
                </p14:cNvPr>
                <p14:cNvContentPartPr/>
                <p14:nvPr/>
              </p14:nvContentPartPr>
              <p14:xfrm>
                <a:off x="7065427" y="5164717"/>
                <a:ext cx="16560" cy="572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470B5A8-FBC6-4341-BDCD-71F5E47CDFF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047427" y="5146717"/>
                  <a:ext cx="522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33C2C8D-E948-44C0-B3E6-DDB9D9B114D5}"/>
                    </a:ext>
                  </a:extLst>
                </p14:cNvPr>
                <p14:cNvContentPartPr/>
                <p14:nvPr/>
              </p14:nvContentPartPr>
              <p14:xfrm>
                <a:off x="7047787" y="5322757"/>
                <a:ext cx="34200" cy="3632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33C2C8D-E948-44C0-B3E6-DDB9D9B114D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030147" y="5305117"/>
                  <a:ext cx="69840" cy="39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FD26975-F074-4114-8A0F-4143EFD5B549}"/>
                  </a:ext>
                </a:extLst>
              </p14:cNvPr>
              <p14:cNvContentPartPr/>
              <p14:nvPr/>
            </p14:nvContentPartPr>
            <p14:xfrm>
              <a:off x="4279027" y="1339717"/>
              <a:ext cx="11160" cy="39492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FD26975-F074-4114-8A0F-4143EFD5B549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261387" y="1322077"/>
                <a:ext cx="46800" cy="43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5AE85088-1A22-42A8-8D84-C95EEC077177}"/>
              </a:ext>
            </a:extLst>
          </p:cNvPr>
          <p:cNvGrpSpPr/>
          <p:nvPr/>
        </p:nvGrpSpPr>
        <p:grpSpPr>
          <a:xfrm>
            <a:off x="6877147" y="5945557"/>
            <a:ext cx="388080" cy="191160"/>
            <a:chOff x="6877147" y="5945557"/>
            <a:chExt cx="388080" cy="19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509C4AD-F85C-45CF-ADB4-96250F7416C8}"/>
                    </a:ext>
                  </a:extLst>
                </p14:cNvPr>
                <p14:cNvContentPartPr/>
                <p14:nvPr/>
              </p14:nvContentPartPr>
              <p14:xfrm>
                <a:off x="6877147" y="5945557"/>
                <a:ext cx="82080" cy="1911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509C4AD-F85C-45CF-ADB4-96250F7416C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859507" y="5927917"/>
                  <a:ext cx="117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764A2B1-39E1-4D52-BE16-C5814083EA68}"/>
                    </a:ext>
                  </a:extLst>
                </p14:cNvPr>
                <p14:cNvContentPartPr/>
                <p14:nvPr/>
              </p14:nvContentPartPr>
              <p14:xfrm>
                <a:off x="7102507" y="6013237"/>
                <a:ext cx="162720" cy="1166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764A2B1-39E1-4D52-BE16-C5814083EA6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084507" y="5995237"/>
                  <a:ext cx="19836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C2941A2-4ECF-4F76-BA34-05CC6A4C5A1C}"/>
                  </a:ext>
                </a:extLst>
              </p14:cNvPr>
              <p14:cNvContentPartPr/>
              <p14:nvPr/>
            </p14:nvContentPartPr>
            <p14:xfrm>
              <a:off x="866587" y="3628237"/>
              <a:ext cx="186120" cy="637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C2941A2-4ECF-4F76-BA34-05CC6A4C5A1C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48587" y="3610237"/>
                <a:ext cx="2217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DE9A843-108A-4679-A45F-4BD7F7281440}"/>
                  </a:ext>
                </a:extLst>
              </p14:cNvPr>
              <p14:cNvContentPartPr/>
              <p14:nvPr/>
            </p14:nvContentPartPr>
            <p14:xfrm>
              <a:off x="1443307" y="3476317"/>
              <a:ext cx="102240" cy="1083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DE9A843-108A-4679-A45F-4BD7F728144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425307" y="3458317"/>
                <a:ext cx="137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55FC21E-A8CE-45A0-BA35-F044E7BC5D3D}"/>
                  </a:ext>
                </a:extLst>
              </p14:cNvPr>
              <p14:cNvContentPartPr/>
              <p14:nvPr/>
            </p14:nvContentPartPr>
            <p14:xfrm>
              <a:off x="2265187" y="3475597"/>
              <a:ext cx="360" cy="3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55FC21E-A8CE-45A0-BA35-F044E7BC5D3D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247187" y="34575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50B132B-A0CD-4676-92F0-ED4A81DF6246}"/>
                  </a:ext>
                </a:extLst>
              </p14:cNvPr>
              <p14:cNvContentPartPr/>
              <p14:nvPr/>
            </p14:nvContentPartPr>
            <p14:xfrm>
              <a:off x="1996987" y="3494317"/>
              <a:ext cx="167400" cy="471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50B132B-A0CD-4676-92F0-ED4A81DF6246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978987" y="3476317"/>
                <a:ext cx="2030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0FA6150B-468A-4266-9A5F-7AFB4CCBA081}"/>
                  </a:ext>
                </a:extLst>
              </p14:cNvPr>
              <p14:cNvContentPartPr/>
              <p14:nvPr/>
            </p14:nvContentPartPr>
            <p14:xfrm>
              <a:off x="3671707" y="3500797"/>
              <a:ext cx="360" cy="1080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0FA6150B-468A-4266-9A5F-7AFB4CCBA08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654067" y="3482797"/>
                <a:ext cx="360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570D5AD-1046-42E2-A169-B11AA3498EDB}"/>
                  </a:ext>
                </a:extLst>
              </p14:cNvPr>
              <p14:cNvContentPartPr/>
              <p14:nvPr/>
            </p14:nvContentPartPr>
            <p14:xfrm>
              <a:off x="3571627" y="3807517"/>
              <a:ext cx="3960" cy="1188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570D5AD-1046-42E2-A169-B11AA3498EDB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553987" y="3789877"/>
                <a:ext cx="396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C0471EC-3AFA-4C32-8BF6-F2EE50D8A9AE}"/>
                  </a:ext>
                </a:extLst>
              </p14:cNvPr>
              <p14:cNvContentPartPr/>
              <p14:nvPr/>
            </p14:nvContentPartPr>
            <p14:xfrm>
              <a:off x="3170227" y="5716597"/>
              <a:ext cx="3960" cy="268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C0471EC-3AFA-4C32-8BF6-F2EE50D8A9AE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152227" y="5698957"/>
                <a:ext cx="396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2FC31C-8832-44C8-8398-AC53DD661226}"/>
                  </a:ext>
                </a:extLst>
              </p14:cNvPr>
              <p14:cNvContentPartPr/>
              <p14:nvPr/>
            </p14:nvContentPartPr>
            <p14:xfrm>
              <a:off x="3160147" y="6069757"/>
              <a:ext cx="160200" cy="2192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2FC31C-8832-44C8-8398-AC53DD661226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142507" y="6052117"/>
                <a:ext cx="1958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5AFD1B8-69CA-4C63-9F5D-66343E3FD711}"/>
                  </a:ext>
                </a:extLst>
              </p14:cNvPr>
              <p14:cNvContentPartPr/>
              <p14:nvPr/>
            </p14:nvContentPartPr>
            <p14:xfrm>
              <a:off x="3817147" y="5712637"/>
              <a:ext cx="14760" cy="2700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5AFD1B8-69CA-4C63-9F5D-66343E3FD711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799147" y="5694997"/>
                <a:ext cx="5040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62AA02-E427-4F64-BD0B-FA95E1307E89}"/>
                  </a:ext>
                </a:extLst>
              </p14:cNvPr>
              <p14:cNvContentPartPr/>
              <p14:nvPr/>
            </p14:nvContentPartPr>
            <p14:xfrm>
              <a:off x="3803467" y="6054277"/>
              <a:ext cx="84240" cy="261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62AA02-E427-4F64-BD0B-FA95E1307E89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785827" y="6036637"/>
                <a:ext cx="11988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3BF2FA5-40E7-48F6-8ADF-27FDF825A204}"/>
                  </a:ext>
                </a:extLst>
              </p14:cNvPr>
              <p14:cNvContentPartPr/>
              <p14:nvPr/>
            </p14:nvContentPartPr>
            <p14:xfrm>
              <a:off x="2524027" y="5693197"/>
              <a:ext cx="5040" cy="2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3BF2FA5-40E7-48F6-8ADF-27FDF825A204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506387" y="5675197"/>
                <a:ext cx="406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9877D0-0033-4FCA-A53A-7A9D578AF82F}"/>
                  </a:ext>
                </a:extLst>
              </p14:cNvPr>
              <p14:cNvContentPartPr/>
              <p14:nvPr/>
            </p14:nvContentPartPr>
            <p14:xfrm>
              <a:off x="2504947" y="5698597"/>
              <a:ext cx="23760" cy="190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9877D0-0033-4FCA-A53A-7A9D578AF82F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487307" y="5680957"/>
                <a:ext cx="594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A85F9F8-36CF-4C7F-9FB7-DF722EB4F1FE}"/>
                  </a:ext>
                </a:extLst>
              </p14:cNvPr>
              <p14:cNvContentPartPr/>
              <p14:nvPr/>
            </p14:nvContentPartPr>
            <p14:xfrm>
              <a:off x="2422147" y="6008197"/>
              <a:ext cx="165600" cy="223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A85F9F8-36CF-4C7F-9FB7-DF722EB4F1FE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404147" y="5990557"/>
                <a:ext cx="2012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98F07E1-820C-4DF7-9DD7-44F668C47CA4}"/>
                  </a:ext>
                </a:extLst>
              </p14:cNvPr>
              <p14:cNvContentPartPr/>
              <p14:nvPr/>
            </p14:nvContentPartPr>
            <p14:xfrm>
              <a:off x="2477227" y="5413837"/>
              <a:ext cx="6840" cy="2797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98F07E1-820C-4DF7-9DD7-44F668C47CA4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459227" y="5396197"/>
                <a:ext cx="4248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20A724E-581F-4A65-A55B-6E8718C87535}"/>
                  </a:ext>
                </a:extLst>
              </p14:cNvPr>
              <p14:cNvContentPartPr/>
              <p14:nvPr/>
            </p14:nvContentPartPr>
            <p14:xfrm>
              <a:off x="2459947" y="5149957"/>
              <a:ext cx="12240" cy="586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20A724E-581F-4A65-A55B-6E8718C87535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442307" y="5131957"/>
                <a:ext cx="478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39A6A09-DB86-4857-A1B9-565D735DA06B}"/>
                  </a:ext>
                </a:extLst>
              </p14:cNvPr>
              <p14:cNvContentPartPr/>
              <p14:nvPr/>
            </p14:nvContentPartPr>
            <p14:xfrm>
              <a:off x="2096347" y="4968157"/>
              <a:ext cx="62640" cy="61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39A6A09-DB86-4857-A1B9-565D735DA06B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078707" y="4950157"/>
                <a:ext cx="982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5847B7F-E158-4847-A1EB-582205E04CA8}"/>
                  </a:ext>
                </a:extLst>
              </p14:cNvPr>
              <p14:cNvContentPartPr/>
              <p14:nvPr/>
            </p14:nvContentPartPr>
            <p14:xfrm>
              <a:off x="2293267" y="4977877"/>
              <a:ext cx="144000" cy="151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5847B7F-E158-4847-A1EB-582205E04CA8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275267" y="4959877"/>
                <a:ext cx="1796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A05E78A-43B0-43D8-98E2-49AF759389FC}"/>
                  </a:ext>
                </a:extLst>
              </p14:cNvPr>
              <p14:cNvContentPartPr/>
              <p14:nvPr/>
            </p14:nvContentPartPr>
            <p14:xfrm>
              <a:off x="3170227" y="5689957"/>
              <a:ext cx="360" cy="3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A05E78A-43B0-43D8-98E2-49AF759389FC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152227" y="56719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80EE8F6-F672-4E86-9A87-0D4F8DB0FB98}"/>
                  </a:ext>
                </a:extLst>
              </p14:cNvPr>
              <p14:cNvContentPartPr/>
              <p14:nvPr/>
            </p14:nvContentPartPr>
            <p14:xfrm>
              <a:off x="3087067" y="4872037"/>
              <a:ext cx="28440" cy="73044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80EE8F6-F672-4E86-9A87-0D4F8DB0FB9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069427" y="4854397"/>
                <a:ext cx="64080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51BD3D2-55B5-4B7C-9B6D-9920AB0DB87A}"/>
                  </a:ext>
                </a:extLst>
              </p14:cNvPr>
              <p14:cNvContentPartPr/>
              <p14:nvPr/>
            </p14:nvContentPartPr>
            <p14:xfrm>
              <a:off x="1927867" y="4959157"/>
              <a:ext cx="44640" cy="198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51BD3D2-55B5-4B7C-9B6D-9920AB0DB87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909867" y="4941157"/>
                <a:ext cx="802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C215A29-98FA-4F3E-B892-61DBF9DB688D}"/>
                  </a:ext>
                </a:extLst>
              </p14:cNvPr>
              <p14:cNvContentPartPr/>
              <p14:nvPr/>
            </p14:nvContentPartPr>
            <p14:xfrm>
              <a:off x="1890787" y="4939717"/>
              <a:ext cx="17640" cy="864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C215A29-98FA-4F3E-B892-61DBF9DB688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872787" y="4921717"/>
                <a:ext cx="532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B38731CF-B593-4FA0-8EE8-F53AD53075DA}"/>
                  </a:ext>
                </a:extLst>
              </p14:cNvPr>
              <p14:cNvContentPartPr/>
              <p14:nvPr/>
            </p14:nvContentPartPr>
            <p14:xfrm>
              <a:off x="2855227" y="4479277"/>
              <a:ext cx="59760" cy="75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B38731CF-B593-4FA0-8EE8-F53AD53075D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837587" y="4461277"/>
                <a:ext cx="954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DCBA72D-FB22-4058-BAA0-7CD37E026DBD}"/>
                  </a:ext>
                </a:extLst>
              </p14:cNvPr>
              <p14:cNvContentPartPr/>
              <p14:nvPr/>
            </p14:nvContentPartPr>
            <p14:xfrm>
              <a:off x="2360947" y="4503397"/>
              <a:ext cx="131040" cy="93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DCBA72D-FB22-4058-BAA0-7CD37E026DB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342947" y="4485757"/>
                <a:ext cx="1666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727A9DA-0318-4118-A3DB-30D734E772FC}"/>
                  </a:ext>
                </a:extLst>
              </p14:cNvPr>
              <p14:cNvContentPartPr/>
              <p14:nvPr/>
            </p14:nvContentPartPr>
            <p14:xfrm>
              <a:off x="1913467" y="4549117"/>
              <a:ext cx="165240" cy="147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727A9DA-0318-4118-A3DB-30D734E772F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895827" y="4531117"/>
                <a:ext cx="2008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C322220-2673-4190-A1CB-9AEFDBEEE76C}"/>
                  </a:ext>
                </a:extLst>
              </p14:cNvPr>
              <p14:cNvContentPartPr/>
              <p14:nvPr/>
            </p14:nvContentPartPr>
            <p14:xfrm>
              <a:off x="3810667" y="5167957"/>
              <a:ext cx="360" cy="10908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C322220-2673-4190-A1CB-9AEFDBEEE76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793027" y="5149957"/>
                <a:ext cx="360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A49D0DD-EC1F-422B-AA50-085E01423940}"/>
                  </a:ext>
                </a:extLst>
              </p14:cNvPr>
              <p14:cNvContentPartPr/>
              <p14:nvPr/>
            </p14:nvContentPartPr>
            <p14:xfrm>
              <a:off x="4437787" y="5749357"/>
              <a:ext cx="3960" cy="2214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A49D0DD-EC1F-422B-AA50-085E014239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420147" y="5731357"/>
                <a:ext cx="3960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87D062FF-14B0-452F-8707-874C964CA453}"/>
                  </a:ext>
                </a:extLst>
              </p14:cNvPr>
              <p14:cNvContentPartPr/>
              <p14:nvPr/>
            </p14:nvContentPartPr>
            <p14:xfrm>
              <a:off x="4430587" y="6023677"/>
              <a:ext cx="112320" cy="11448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87D062FF-14B0-452F-8707-874C964CA45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412947" y="6006037"/>
                <a:ext cx="1479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4A4B0889-F361-4A39-A399-3A721CF4729A}"/>
                  </a:ext>
                </a:extLst>
              </p14:cNvPr>
              <p14:cNvContentPartPr/>
              <p14:nvPr/>
            </p14:nvContentPartPr>
            <p14:xfrm>
              <a:off x="4513747" y="6038437"/>
              <a:ext cx="5760" cy="21816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4A4B0889-F361-4A39-A399-3A721CF4729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495747" y="6020437"/>
                <a:ext cx="414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DB9AF90F-0B59-46F2-8B81-52230C84E287}"/>
                  </a:ext>
                </a:extLst>
              </p14:cNvPr>
              <p14:cNvContentPartPr/>
              <p14:nvPr/>
            </p14:nvContentPartPr>
            <p14:xfrm>
              <a:off x="2114347" y="4642357"/>
              <a:ext cx="3840120" cy="17640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DB9AF90F-0B59-46F2-8B81-52230C84E28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096707" y="4624357"/>
                <a:ext cx="38757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4A592D4E-9DEE-46CD-9160-E8527B744E3D}"/>
                  </a:ext>
                </a:extLst>
              </p14:cNvPr>
              <p14:cNvContentPartPr/>
              <p14:nvPr/>
            </p14:nvContentPartPr>
            <p14:xfrm>
              <a:off x="834547" y="4398277"/>
              <a:ext cx="425880" cy="73404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4A592D4E-9DEE-46CD-9160-E8527B744E3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16547" y="4380277"/>
                <a:ext cx="461520" cy="76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857567E2-2BFF-4EBD-AE17-607C99F406E5}"/>
                  </a:ext>
                </a:extLst>
              </p14:cNvPr>
              <p14:cNvContentPartPr/>
              <p14:nvPr/>
            </p14:nvContentPartPr>
            <p14:xfrm>
              <a:off x="1358347" y="4404397"/>
              <a:ext cx="93240" cy="52092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857567E2-2BFF-4EBD-AE17-607C99F406E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340347" y="4386757"/>
                <a:ext cx="12888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AB28FBFC-55FD-42A4-815E-D43D3EED6D3A}"/>
                  </a:ext>
                </a:extLst>
              </p14:cNvPr>
              <p14:cNvContentPartPr/>
              <p14:nvPr/>
            </p14:nvContentPartPr>
            <p14:xfrm>
              <a:off x="1688467" y="4463797"/>
              <a:ext cx="105480" cy="54720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AB28FBFC-55FD-42A4-815E-D43D3EED6D3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670827" y="4445797"/>
                <a:ext cx="141120" cy="58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3AE142C6-51B7-4BC8-B00D-30CC9A33D9AC}"/>
                  </a:ext>
                </a:extLst>
              </p14:cNvPr>
              <p14:cNvContentPartPr/>
              <p14:nvPr/>
            </p14:nvContentPartPr>
            <p14:xfrm>
              <a:off x="1451587" y="4585477"/>
              <a:ext cx="212040" cy="38736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3AE142C6-51B7-4BC8-B00D-30CC9A33D9A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433947" y="4567837"/>
                <a:ext cx="24768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50A5EF2C-FCFC-448C-8D77-38AC3869A15F}"/>
                  </a:ext>
                </a:extLst>
              </p14:cNvPr>
              <p14:cNvContentPartPr/>
              <p14:nvPr/>
            </p14:nvContentPartPr>
            <p14:xfrm>
              <a:off x="934987" y="3843517"/>
              <a:ext cx="267480" cy="53424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50A5EF2C-FCFC-448C-8D77-38AC3869A15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17347" y="3825517"/>
                <a:ext cx="30312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B2047EE0-DC3B-4225-8EAA-12BF83A4491D}"/>
                  </a:ext>
                </a:extLst>
              </p14:cNvPr>
              <p14:cNvContentPartPr/>
              <p14:nvPr/>
            </p14:nvContentPartPr>
            <p14:xfrm>
              <a:off x="1306147" y="3789877"/>
              <a:ext cx="59040" cy="51372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B2047EE0-DC3B-4225-8EAA-12BF83A4491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288147" y="3771877"/>
                <a:ext cx="9468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F6B9F7D6-FBCB-40E0-B328-62F60EC26C91}"/>
                  </a:ext>
                </a:extLst>
              </p14:cNvPr>
              <p14:cNvContentPartPr/>
              <p14:nvPr/>
            </p14:nvContentPartPr>
            <p14:xfrm>
              <a:off x="1368787" y="3963397"/>
              <a:ext cx="158040" cy="29916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F6B9F7D6-FBCB-40E0-B328-62F60EC26C9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351147" y="3945397"/>
                <a:ext cx="19368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454E5FA7-6FF4-40EF-B92B-DD2DEF2B106E}"/>
                  </a:ext>
                </a:extLst>
              </p14:cNvPr>
              <p14:cNvContentPartPr/>
              <p14:nvPr/>
            </p14:nvContentPartPr>
            <p14:xfrm>
              <a:off x="1538707" y="3747397"/>
              <a:ext cx="98640" cy="63792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454E5FA7-6FF4-40EF-B92B-DD2DEF2B106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521067" y="3729757"/>
                <a:ext cx="134280" cy="67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4CBB7426-2A62-4873-B1C6-E746D1FE4ABF}"/>
              </a:ext>
            </a:extLst>
          </p:cNvPr>
          <p:cNvGrpSpPr/>
          <p:nvPr/>
        </p:nvGrpSpPr>
        <p:grpSpPr>
          <a:xfrm>
            <a:off x="875587" y="5195317"/>
            <a:ext cx="443520" cy="572040"/>
            <a:chOff x="875587" y="5195317"/>
            <a:chExt cx="443520" cy="57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E75E657-85CC-48A3-823C-ED023AA1BD63}"/>
                    </a:ext>
                  </a:extLst>
                </p14:cNvPr>
                <p14:cNvContentPartPr/>
                <p14:nvPr/>
              </p14:nvContentPartPr>
              <p14:xfrm>
                <a:off x="875587" y="5270917"/>
                <a:ext cx="271800" cy="4964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E75E657-85CC-48A3-823C-ED023AA1BD6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7587" y="5253277"/>
                  <a:ext cx="3074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C20F111-B9BB-482D-AB6C-6F3557380B6D}"/>
                    </a:ext>
                  </a:extLst>
                </p14:cNvPr>
                <p14:cNvContentPartPr/>
                <p14:nvPr/>
              </p14:nvContentPartPr>
              <p14:xfrm>
                <a:off x="1194187" y="5195317"/>
                <a:ext cx="124920" cy="4996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C20F111-B9BB-482D-AB6C-6F3557380B6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76187" y="5177677"/>
                  <a:ext cx="160560" cy="53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4BC473F2-AE7F-4AEB-9922-B1F4D5C867D1}"/>
              </a:ext>
            </a:extLst>
          </p:cNvPr>
          <p:cNvGrpSpPr/>
          <p:nvPr/>
        </p:nvGrpSpPr>
        <p:grpSpPr>
          <a:xfrm>
            <a:off x="1343947" y="5166157"/>
            <a:ext cx="324360" cy="495000"/>
            <a:chOff x="1343947" y="5166157"/>
            <a:chExt cx="324360" cy="49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2903503-F769-4A66-BD95-7D1059B17367}"/>
                    </a:ext>
                  </a:extLst>
                </p14:cNvPr>
                <p14:cNvContentPartPr/>
                <p14:nvPr/>
              </p14:nvContentPartPr>
              <p14:xfrm>
                <a:off x="1343947" y="5235637"/>
                <a:ext cx="148320" cy="3009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2903503-F769-4A66-BD95-7D1059B1736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26307" y="5217637"/>
                  <a:ext cx="1839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09E7420-1625-4C46-9EEA-175B1B1FC233}"/>
                    </a:ext>
                  </a:extLst>
                </p14:cNvPr>
                <p14:cNvContentPartPr/>
                <p14:nvPr/>
              </p14:nvContentPartPr>
              <p14:xfrm>
                <a:off x="1561387" y="5166157"/>
                <a:ext cx="106920" cy="4950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09E7420-1625-4C46-9EEA-175B1B1FC23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543387" y="5148517"/>
                  <a:ext cx="142560" cy="53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81A32B8F-0531-4E46-99A1-5462CFCDD9AB}"/>
                  </a:ext>
                </a:extLst>
              </p14:cNvPr>
              <p14:cNvContentPartPr/>
              <p14:nvPr/>
            </p14:nvContentPartPr>
            <p14:xfrm>
              <a:off x="7385107" y="5850157"/>
              <a:ext cx="231840" cy="33156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81A32B8F-0531-4E46-99A1-5462CFCDD9A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367467" y="5832157"/>
                <a:ext cx="26748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9076E82F-112D-4E41-AD5E-71ADDB3ECDEF}"/>
                  </a:ext>
                </a:extLst>
              </p14:cNvPr>
              <p14:cNvContentPartPr/>
              <p14:nvPr/>
            </p14:nvContentPartPr>
            <p14:xfrm>
              <a:off x="6044107" y="4037917"/>
              <a:ext cx="327960" cy="70308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9076E82F-112D-4E41-AD5E-71ADDB3ECDE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026107" y="4020277"/>
                <a:ext cx="363600" cy="73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D8B0FA00-AD9C-40D4-8FF0-A0D3CAF79B9E}"/>
                  </a:ext>
                </a:extLst>
              </p14:cNvPr>
              <p14:cNvContentPartPr/>
              <p14:nvPr/>
            </p14:nvContentPartPr>
            <p14:xfrm>
              <a:off x="6507067" y="3502237"/>
              <a:ext cx="32040" cy="27972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D8B0FA00-AD9C-40D4-8FF0-A0D3CAF79B9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489067" y="3484597"/>
                <a:ext cx="67680" cy="31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Group 261">
            <a:extLst>
              <a:ext uri="{FF2B5EF4-FFF2-40B4-BE49-F238E27FC236}">
                <a16:creationId xmlns:a16="http://schemas.microsoft.com/office/drawing/2014/main" id="{680C761D-DD70-4BF0-9B8B-C5C6E5CF559E}"/>
              </a:ext>
            </a:extLst>
          </p:cNvPr>
          <p:cNvGrpSpPr/>
          <p:nvPr/>
        </p:nvGrpSpPr>
        <p:grpSpPr>
          <a:xfrm>
            <a:off x="5397907" y="3646957"/>
            <a:ext cx="1360080" cy="2305800"/>
            <a:chOff x="5397907" y="3646957"/>
            <a:chExt cx="1360080" cy="230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B448C41-C5FC-40B9-85B1-3BCC4073C11A}"/>
                    </a:ext>
                  </a:extLst>
                </p14:cNvPr>
                <p14:cNvContentPartPr/>
                <p14:nvPr/>
              </p14:nvContentPartPr>
              <p14:xfrm>
                <a:off x="6504907" y="3646957"/>
                <a:ext cx="12240" cy="662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B448C41-C5FC-40B9-85B1-3BCC4073C11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487267" y="3628957"/>
                  <a:ext cx="47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7267302-FEF4-4899-AF1F-2C7326582612}"/>
                    </a:ext>
                  </a:extLst>
                </p14:cNvPr>
                <p14:cNvContentPartPr/>
                <p14:nvPr/>
              </p14:nvContentPartPr>
              <p14:xfrm>
                <a:off x="5680507" y="5432557"/>
                <a:ext cx="3960" cy="118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7267302-FEF4-4899-AF1F-2C732658261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62507" y="5414557"/>
                  <a:ext cx="396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6B29696-03A7-4FF5-BBA9-A36953A03B30}"/>
                    </a:ext>
                  </a:extLst>
                </p14:cNvPr>
                <p14:cNvContentPartPr/>
                <p14:nvPr/>
              </p14:nvContentPartPr>
              <p14:xfrm>
                <a:off x="5654947" y="5432557"/>
                <a:ext cx="29160" cy="14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6B29696-03A7-4FF5-BBA9-A36953A03B3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637307" y="5414557"/>
                  <a:ext cx="648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969573B-3BDD-45F2-847E-34A97BE1A9B2}"/>
                    </a:ext>
                  </a:extLst>
                </p14:cNvPr>
                <p14:cNvContentPartPr/>
                <p14:nvPr/>
              </p14:nvContentPartPr>
              <p14:xfrm>
                <a:off x="5547667" y="5733157"/>
                <a:ext cx="23760" cy="1897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969573B-3BDD-45F2-847E-34A97BE1A9B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30027" y="5715157"/>
                  <a:ext cx="594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92C7570-799E-488D-B606-E4A84BF6EA25}"/>
                    </a:ext>
                  </a:extLst>
                </p14:cNvPr>
                <p14:cNvContentPartPr/>
                <p14:nvPr/>
              </p14:nvContentPartPr>
              <p14:xfrm>
                <a:off x="5397907" y="5481157"/>
                <a:ext cx="127080" cy="2048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92C7570-799E-488D-B606-E4A84BF6EA2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79907" y="5463517"/>
                  <a:ext cx="162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2E6631A-519A-4390-BC12-00A2B53B3783}"/>
                    </a:ext>
                  </a:extLst>
                </p14:cNvPr>
                <p14:cNvContentPartPr/>
                <p14:nvPr/>
              </p14:nvContentPartPr>
              <p14:xfrm>
                <a:off x="6274147" y="5685997"/>
                <a:ext cx="360" cy="3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2E6631A-519A-4390-BC12-00A2B53B378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256147" y="566799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BDFC196-C74D-4262-939D-DA10D716523E}"/>
                    </a:ext>
                  </a:extLst>
                </p14:cNvPr>
                <p14:cNvContentPartPr/>
                <p14:nvPr/>
              </p14:nvContentPartPr>
              <p14:xfrm>
                <a:off x="6511387" y="5952397"/>
                <a:ext cx="360" cy="3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BDFC196-C74D-4262-939D-DA10D716523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493747" y="593439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51B724B-1F73-4D67-B3A3-59CAE1359E37}"/>
                    </a:ext>
                  </a:extLst>
                </p14:cNvPr>
                <p14:cNvContentPartPr/>
                <p14:nvPr/>
              </p14:nvContentPartPr>
              <p14:xfrm>
                <a:off x="6460987" y="5689957"/>
                <a:ext cx="15840" cy="1969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51B724B-1F73-4D67-B3A3-59CAE1359E3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442987" y="5671957"/>
                  <a:ext cx="514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BCE8055-6D5D-4DBA-81D5-866A6176D650}"/>
                    </a:ext>
                  </a:extLst>
                </p14:cNvPr>
                <p14:cNvContentPartPr/>
                <p14:nvPr/>
              </p14:nvContentPartPr>
              <p14:xfrm>
                <a:off x="5904067" y="5496637"/>
                <a:ext cx="54360" cy="2383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BCE8055-6D5D-4DBA-81D5-866A6176D65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86427" y="5478637"/>
                  <a:ext cx="900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3C07846-BDA7-4AE6-8EF3-C4F5DF058755}"/>
                    </a:ext>
                  </a:extLst>
                </p14:cNvPr>
                <p14:cNvContentPartPr/>
                <p14:nvPr/>
              </p14:nvContentPartPr>
              <p14:xfrm>
                <a:off x="5896147" y="5592397"/>
                <a:ext cx="113040" cy="572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3C07846-BDA7-4AE6-8EF3-C4F5DF05875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878147" y="5574757"/>
                  <a:ext cx="148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990C71A-3BEA-47C1-BEE8-D3AD9A649E19}"/>
                    </a:ext>
                  </a:extLst>
                </p14:cNvPr>
                <p14:cNvContentPartPr/>
                <p14:nvPr/>
              </p14:nvContentPartPr>
              <p14:xfrm>
                <a:off x="6532267" y="3924517"/>
                <a:ext cx="360" cy="1490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990C71A-3BEA-47C1-BEE8-D3AD9A649E1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14267" y="3906877"/>
                  <a:ext cx="36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04DDA32-4EA7-46EA-965A-0E7CA23628D7}"/>
                    </a:ext>
                  </a:extLst>
                </p14:cNvPr>
                <p14:cNvContentPartPr/>
                <p14:nvPr/>
              </p14:nvContentPartPr>
              <p14:xfrm>
                <a:off x="6534067" y="4245997"/>
                <a:ext cx="45000" cy="866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04DDA32-4EA7-46EA-965A-0E7CA23628D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16067" y="4228357"/>
                  <a:ext cx="80640" cy="90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018420C-EC5F-4DBB-BD63-F190327F6DBB}"/>
                    </a:ext>
                  </a:extLst>
                </p14:cNvPr>
                <p14:cNvContentPartPr/>
                <p14:nvPr/>
              </p14:nvContentPartPr>
              <p14:xfrm>
                <a:off x="6398707" y="4007317"/>
                <a:ext cx="11160" cy="223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018420C-EC5F-4DBB-BD63-F190327F6DB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380707" y="3989677"/>
                  <a:ext cx="468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DD9C11E-A70E-4C86-B2DD-21AC3AC95EAF}"/>
                    </a:ext>
                  </a:extLst>
                </p14:cNvPr>
                <p14:cNvContentPartPr/>
                <p14:nvPr/>
              </p14:nvContentPartPr>
              <p14:xfrm>
                <a:off x="6320227" y="4152757"/>
                <a:ext cx="30240" cy="7686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DD9C11E-A70E-4C86-B2DD-21AC3AC95EA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02227" y="4134757"/>
                  <a:ext cx="65880" cy="80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323F4BE-36A8-4A98-9D30-C300ACAE0B56}"/>
                    </a:ext>
                  </a:extLst>
                </p14:cNvPr>
                <p14:cNvContentPartPr/>
                <p14:nvPr/>
              </p14:nvContentPartPr>
              <p14:xfrm>
                <a:off x="6320227" y="5048437"/>
                <a:ext cx="35280" cy="6174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323F4BE-36A8-4A98-9D30-C300ACAE0B5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302587" y="5030437"/>
                  <a:ext cx="7092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3E24733-1CD2-4342-B622-DE1892892471}"/>
                    </a:ext>
                  </a:extLst>
                </p14:cNvPr>
                <p14:cNvContentPartPr/>
                <p14:nvPr/>
              </p14:nvContentPartPr>
              <p14:xfrm>
                <a:off x="5907667" y="4090117"/>
                <a:ext cx="176400" cy="36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3E24733-1CD2-4342-B622-DE189289247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890027" y="4072477"/>
                  <a:ext cx="2120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A083E96-27CD-46B2-9664-00F0845171BE}"/>
                    </a:ext>
                  </a:extLst>
                </p14:cNvPr>
                <p14:cNvContentPartPr/>
                <p14:nvPr/>
              </p14:nvContentPartPr>
              <p14:xfrm>
                <a:off x="5868427" y="4017757"/>
                <a:ext cx="142560" cy="1566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A083E96-27CD-46B2-9664-00F0845171B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850787" y="3999757"/>
                  <a:ext cx="1782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E5955D7-72EA-456B-9AA1-473B0310D098}"/>
                    </a:ext>
                  </a:extLst>
                </p14:cNvPr>
                <p14:cNvContentPartPr/>
                <p14:nvPr/>
              </p14:nvContentPartPr>
              <p14:xfrm>
                <a:off x="6309427" y="4001557"/>
                <a:ext cx="171720" cy="165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E5955D7-72EA-456B-9AA1-473B0310D09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291427" y="3983917"/>
                  <a:ext cx="2073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4B91F5E-A4D4-40A7-9BC2-ABF1FCAA05EA}"/>
                    </a:ext>
                  </a:extLst>
                </p14:cNvPr>
                <p14:cNvContentPartPr/>
                <p14:nvPr/>
              </p14:nvContentPartPr>
              <p14:xfrm>
                <a:off x="6461707" y="3947197"/>
                <a:ext cx="69120" cy="1465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4B91F5E-A4D4-40A7-9BC2-ABF1FCAA05E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444067" y="3929557"/>
                  <a:ext cx="104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D657ADB-7D4B-4CEB-926B-079AC21A403B}"/>
                    </a:ext>
                  </a:extLst>
                </p14:cNvPr>
                <p14:cNvContentPartPr/>
                <p14:nvPr/>
              </p14:nvContentPartPr>
              <p14:xfrm>
                <a:off x="6643147" y="3755677"/>
                <a:ext cx="114840" cy="1065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D657ADB-7D4B-4CEB-926B-079AC21A403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25147" y="3737677"/>
                  <a:ext cx="150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1C89FBA-0FB0-48B5-B33A-7096BD963719}"/>
                    </a:ext>
                  </a:extLst>
                </p14:cNvPr>
                <p14:cNvContentPartPr/>
                <p14:nvPr/>
              </p14:nvContentPartPr>
              <p14:xfrm>
                <a:off x="6291067" y="3813997"/>
                <a:ext cx="55440" cy="669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1C89FBA-0FB0-48B5-B33A-7096BD96371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273427" y="3796357"/>
                  <a:ext cx="9108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98C94BBF-CF2C-4305-B5CA-6218D6A3554F}"/>
                  </a:ext>
                </a:extLst>
              </p14:cNvPr>
              <p14:cNvContentPartPr/>
              <p14:nvPr/>
            </p14:nvContentPartPr>
            <p14:xfrm>
              <a:off x="7615867" y="3517717"/>
              <a:ext cx="1814040" cy="7416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98C94BBF-CF2C-4305-B5CA-6218D6A3554F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597867" y="3499717"/>
                <a:ext cx="184968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Group 264">
            <a:extLst>
              <a:ext uri="{FF2B5EF4-FFF2-40B4-BE49-F238E27FC236}">
                <a16:creationId xmlns:a16="http://schemas.microsoft.com/office/drawing/2014/main" id="{44F1DCF8-6711-49C4-93F1-67423C4B3233}"/>
              </a:ext>
            </a:extLst>
          </p:cNvPr>
          <p:cNvGrpSpPr/>
          <p:nvPr/>
        </p:nvGrpSpPr>
        <p:grpSpPr>
          <a:xfrm>
            <a:off x="8109427" y="278437"/>
            <a:ext cx="2625480" cy="618840"/>
            <a:chOff x="8109427" y="278437"/>
            <a:chExt cx="2625480" cy="61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2B86C5C-7252-43A9-B899-C141D7D504EA}"/>
                    </a:ext>
                  </a:extLst>
                </p14:cNvPr>
                <p14:cNvContentPartPr/>
                <p14:nvPr/>
              </p14:nvContentPartPr>
              <p14:xfrm>
                <a:off x="10278067" y="493717"/>
                <a:ext cx="249840" cy="185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2B86C5C-7252-43A9-B899-C141D7D504E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260067" y="475717"/>
                  <a:ext cx="2854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4B333F7-C0E1-46C5-A81A-473C1954E659}"/>
                    </a:ext>
                  </a:extLst>
                </p14:cNvPr>
                <p14:cNvContentPartPr/>
                <p14:nvPr/>
              </p14:nvContentPartPr>
              <p14:xfrm>
                <a:off x="10576147" y="437557"/>
                <a:ext cx="158760" cy="289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4B333F7-C0E1-46C5-A81A-473C1954E65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558507" y="419917"/>
                  <a:ext cx="1944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B17D68-4BD8-4A87-BC59-DA3F32324F24}"/>
                    </a:ext>
                  </a:extLst>
                </p14:cNvPr>
                <p14:cNvContentPartPr/>
                <p14:nvPr/>
              </p14:nvContentPartPr>
              <p14:xfrm>
                <a:off x="8254147" y="392917"/>
                <a:ext cx="244440" cy="342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B17D68-4BD8-4A87-BC59-DA3F32324F2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36147" y="375277"/>
                  <a:ext cx="2800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15DA974-D1C7-4AF5-BAF8-4F65AA51440C}"/>
                    </a:ext>
                  </a:extLst>
                </p14:cNvPr>
                <p14:cNvContentPartPr/>
                <p14:nvPr/>
              </p14:nvContentPartPr>
              <p14:xfrm>
                <a:off x="8520187" y="278437"/>
                <a:ext cx="443160" cy="289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15DA974-D1C7-4AF5-BAF8-4F65AA51440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502547" y="260797"/>
                  <a:ext cx="4788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E912AAA-591A-41CF-B30A-5FEADC123E6C}"/>
                    </a:ext>
                  </a:extLst>
                </p14:cNvPr>
                <p14:cNvContentPartPr/>
                <p14:nvPr/>
              </p14:nvContentPartPr>
              <p14:xfrm>
                <a:off x="9107347" y="496957"/>
                <a:ext cx="97920" cy="7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E912AAA-591A-41CF-B30A-5FEADC123E6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089347" y="478957"/>
                  <a:ext cx="1335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A4309BA-AC25-4A46-BB8F-29DFCBFBBB9E}"/>
                    </a:ext>
                  </a:extLst>
                </p14:cNvPr>
                <p14:cNvContentPartPr/>
                <p14:nvPr/>
              </p14:nvContentPartPr>
              <p14:xfrm>
                <a:off x="9349267" y="459517"/>
                <a:ext cx="144000" cy="123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A4309BA-AC25-4A46-BB8F-29DFCBFBBB9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331267" y="441877"/>
                  <a:ext cx="179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91D1F4D-C45F-479F-9B09-A1611B6F096C}"/>
                    </a:ext>
                  </a:extLst>
                </p14:cNvPr>
                <p14:cNvContentPartPr/>
                <p14:nvPr/>
              </p14:nvContentPartPr>
              <p14:xfrm>
                <a:off x="8109427" y="750037"/>
                <a:ext cx="1760760" cy="147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91D1F4D-C45F-479F-9B09-A1611B6F096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091427" y="732037"/>
                  <a:ext cx="17964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663F8E7-E7C6-4F39-A571-BF5A89A26585}"/>
                    </a:ext>
                  </a:extLst>
                </p14:cNvPr>
                <p14:cNvContentPartPr/>
                <p14:nvPr/>
              </p14:nvContentPartPr>
              <p14:xfrm>
                <a:off x="9484627" y="433597"/>
                <a:ext cx="87480" cy="72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663F8E7-E7C6-4F39-A571-BF5A89A2658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466627" y="415597"/>
                  <a:ext cx="123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CBFD42F-FF8A-4DF0-80E3-A591B18DA77B}"/>
                    </a:ext>
                  </a:extLst>
                </p14:cNvPr>
                <p14:cNvContentPartPr/>
                <p14:nvPr/>
              </p14:nvContentPartPr>
              <p14:xfrm>
                <a:off x="9622507" y="372757"/>
                <a:ext cx="360360" cy="275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CBFD42F-FF8A-4DF0-80E3-A591B18DA77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604867" y="355117"/>
                  <a:ext cx="3960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F75F48C-F897-40D4-9510-46E84A9656F0}"/>
                    </a:ext>
                  </a:extLst>
                </p14:cNvPr>
                <p14:cNvContentPartPr/>
                <p14:nvPr/>
              </p14:nvContentPartPr>
              <p14:xfrm>
                <a:off x="10042267" y="566797"/>
                <a:ext cx="73440" cy="23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F75F48C-F897-40D4-9510-46E84A9656F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024267" y="548797"/>
                  <a:ext cx="1090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612B4D7-8BC2-45E2-A664-384275C87720}"/>
                    </a:ext>
                  </a:extLst>
                </p14:cNvPr>
                <p14:cNvContentPartPr/>
                <p14:nvPr/>
              </p14:nvContentPartPr>
              <p14:xfrm>
                <a:off x="9959827" y="526837"/>
                <a:ext cx="98640" cy="163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612B4D7-8BC2-45E2-A664-384275C8772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942187" y="509197"/>
                  <a:ext cx="134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F65A926-DDE2-4945-B918-DDC7BB344257}"/>
                    </a:ext>
                  </a:extLst>
                </p14:cNvPr>
                <p14:cNvContentPartPr/>
                <p14:nvPr/>
              </p14:nvContentPartPr>
              <p14:xfrm>
                <a:off x="10217227" y="726637"/>
                <a:ext cx="436320" cy="1065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F65A926-DDE2-4945-B918-DDC7BB34425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199227" y="708997"/>
                  <a:ext cx="471960" cy="142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4438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7A6499-BEBF-4C7B-AF22-FA98123D82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/>
              <a:t>Local search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A1B78-DB63-4060-8884-DE619E55170D}"/>
              </a:ext>
            </a:extLst>
          </p:cNvPr>
          <p:cNvSpPr txBox="1"/>
          <p:nvPr/>
        </p:nvSpPr>
        <p:spPr>
          <a:xfrm>
            <a:off x="1808920" y="1674743"/>
            <a:ext cx="8786193" cy="23555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Uses only 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one current node 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and its neighbors</a:t>
            </a:r>
          </a:p>
          <a:p>
            <a:endParaRPr lang="en-US" sz="24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C7A135-78F5-4442-9E88-FBA88A878C73}"/>
                  </a:ext>
                </a:extLst>
              </p14:cNvPr>
              <p14:cNvContentPartPr/>
              <p14:nvPr/>
            </p14:nvContentPartPr>
            <p14:xfrm>
              <a:off x="3308107" y="2110117"/>
              <a:ext cx="2149560" cy="104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C7A135-78F5-4442-9E88-FBA88A878C7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0467" y="2092117"/>
                <a:ext cx="21852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D7AF662-316F-45E1-B482-7D4CE658CE7C}"/>
                  </a:ext>
                </a:extLst>
              </p14:cNvPr>
              <p14:cNvContentPartPr/>
              <p14:nvPr/>
            </p14:nvContentPartPr>
            <p14:xfrm>
              <a:off x="6689227" y="2107957"/>
              <a:ext cx="1245240" cy="78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D7AF662-316F-45E1-B482-7D4CE658CE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1587" y="2090317"/>
                <a:ext cx="1280880" cy="11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6017E31-2F80-47F1-B6B2-9F60E74ED568}"/>
              </a:ext>
            </a:extLst>
          </p:cNvPr>
          <p:cNvGrpSpPr/>
          <p:nvPr/>
        </p:nvGrpSpPr>
        <p:grpSpPr>
          <a:xfrm>
            <a:off x="3354547" y="2223877"/>
            <a:ext cx="2335320" cy="857160"/>
            <a:chOff x="3354547" y="2223877"/>
            <a:chExt cx="2335320" cy="85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01C8106-1F7F-42B1-8D28-119A1980C3D4}"/>
                    </a:ext>
                  </a:extLst>
                </p14:cNvPr>
                <p14:cNvContentPartPr/>
                <p14:nvPr/>
              </p14:nvContentPartPr>
              <p14:xfrm>
                <a:off x="3354547" y="2643277"/>
                <a:ext cx="203400" cy="127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01C8106-1F7F-42B1-8D28-119A1980C3D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36547" y="2625277"/>
                  <a:ext cx="239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66E41D9-FF1B-4E50-BFD7-A3BB6E171679}"/>
                    </a:ext>
                  </a:extLst>
                </p14:cNvPr>
                <p14:cNvContentPartPr/>
                <p14:nvPr/>
              </p14:nvContentPartPr>
              <p14:xfrm>
                <a:off x="3629587" y="2632837"/>
                <a:ext cx="519120" cy="162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66E41D9-FF1B-4E50-BFD7-A3BB6E17167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11587" y="2615197"/>
                  <a:ext cx="5547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0E164B-14BC-4364-A43E-C30B87061C80}"/>
                    </a:ext>
                  </a:extLst>
                </p14:cNvPr>
                <p14:cNvContentPartPr/>
                <p14:nvPr/>
              </p14:nvContentPartPr>
              <p14:xfrm>
                <a:off x="4151587" y="2604037"/>
                <a:ext cx="624240" cy="477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0E164B-14BC-4364-A43E-C30B87061C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33947" y="2586037"/>
                  <a:ext cx="65988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6D0A605-9A05-4677-A4CA-DA096A835B03}"/>
                    </a:ext>
                  </a:extLst>
                </p14:cNvPr>
                <p14:cNvContentPartPr/>
                <p14:nvPr/>
              </p14:nvContentPartPr>
              <p14:xfrm>
                <a:off x="4939627" y="2223877"/>
                <a:ext cx="750240" cy="484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6D0A605-9A05-4677-A4CA-DA096A835B0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21627" y="2205877"/>
                  <a:ext cx="785880" cy="52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5FE852-568A-4E93-961E-1CB7FC0B7D55}"/>
              </a:ext>
            </a:extLst>
          </p:cNvPr>
          <p:cNvGrpSpPr/>
          <p:nvPr/>
        </p:nvGrpSpPr>
        <p:grpSpPr>
          <a:xfrm>
            <a:off x="3449587" y="3210277"/>
            <a:ext cx="1405440" cy="598680"/>
            <a:chOff x="3449587" y="3210277"/>
            <a:chExt cx="1405440" cy="59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3F018EB-DB94-40BF-8042-FB11EEE77C1F}"/>
                    </a:ext>
                  </a:extLst>
                </p14:cNvPr>
                <p14:cNvContentPartPr/>
                <p14:nvPr/>
              </p14:nvContentPartPr>
              <p14:xfrm>
                <a:off x="3449587" y="3311437"/>
                <a:ext cx="65520" cy="317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3F018EB-DB94-40BF-8042-FB11EEE77C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31947" y="3293797"/>
                  <a:ext cx="1011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2B9EC76-FB46-48FE-8133-4E049D90E078}"/>
                    </a:ext>
                  </a:extLst>
                </p14:cNvPr>
                <p14:cNvContentPartPr/>
                <p14:nvPr/>
              </p14:nvContentPartPr>
              <p14:xfrm>
                <a:off x="3584227" y="3447877"/>
                <a:ext cx="154800" cy="183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2B9EC76-FB46-48FE-8133-4E049D90E07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66587" y="3430237"/>
                  <a:ext cx="190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FFC1A9A-1A4E-4763-8C6E-E635C1955E19}"/>
                    </a:ext>
                  </a:extLst>
                </p14:cNvPr>
                <p14:cNvContentPartPr/>
                <p14:nvPr/>
              </p14:nvContentPartPr>
              <p14:xfrm>
                <a:off x="3798067" y="3210277"/>
                <a:ext cx="269280" cy="598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FFC1A9A-1A4E-4763-8C6E-E635C1955E1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80427" y="3192277"/>
                  <a:ext cx="304920" cy="6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1072E39-DDE6-461B-8116-6025BFA4AFD2}"/>
                    </a:ext>
                  </a:extLst>
                </p14:cNvPr>
                <p14:cNvContentPartPr/>
                <p14:nvPr/>
              </p14:nvContentPartPr>
              <p14:xfrm>
                <a:off x="4060867" y="3410437"/>
                <a:ext cx="32040" cy="60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1072E39-DDE6-461B-8116-6025BFA4AFD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42867" y="3392797"/>
                  <a:ext cx="676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79CAFFA-44BE-4197-B652-2154075FFF89}"/>
                    </a:ext>
                  </a:extLst>
                </p14:cNvPr>
                <p14:cNvContentPartPr/>
                <p14:nvPr/>
              </p14:nvContentPartPr>
              <p14:xfrm>
                <a:off x="4118467" y="3491077"/>
                <a:ext cx="271800" cy="156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79CAFFA-44BE-4197-B652-2154075FFF8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00827" y="3473077"/>
                  <a:ext cx="3074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9A175D1-7AC9-492E-AB77-6F7EFB6AC241}"/>
                    </a:ext>
                  </a:extLst>
                </p14:cNvPr>
                <p14:cNvContentPartPr/>
                <p14:nvPr/>
              </p14:nvContentPartPr>
              <p14:xfrm>
                <a:off x="4403587" y="3403237"/>
                <a:ext cx="360" cy="12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9A175D1-7AC9-492E-AB77-6F7EFB6AC24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85947" y="3385237"/>
                  <a:ext cx="36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4D67452-5141-4966-8861-884F2950063F}"/>
                    </a:ext>
                  </a:extLst>
                </p14:cNvPr>
                <p14:cNvContentPartPr/>
                <p14:nvPr/>
              </p14:nvContentPartPr>
              <p14:xfrm>
                <a:off x="4507987" y="3319717"/>
                <a:ext cx="347040" cy="321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4D67452-5141-4966-8861-884F2950063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90347" y="3301717"/>
                  <a:ext cx="382680" cy="356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54188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3D814-9877-4375-B074-BD1B92F663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Hill-climbing search </a:t>
            </a:r>
            <a:endParaRPr lang="en-US" b="0" strike="sngStrike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0F75AC-EDFE-46EF-8320-F45278006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096" y="1742301"/>
            <a:ext cx="11025808" cy="2836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3B1635-8D51-4453-BC0A-4DE584093912}"/>
              </a:ext>
            </a:extLst>
          </p:cNvPr>
          <p:cNvSpPr txBox="1"/>
          <p:nvPr/>
        </p:nvSpPr>
        <p:spPr>
          <a:xfrm>
            <a:off x="92595" y="649918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912EF8-DE54-4106-9BBA-A0998A062F27}"/>
              </a:ext>
            </a:extLst>
          </p:cNvPr>
          <p:cNvGrpSpPr/>
          <p:nvPr/>
        </p:nvGrpSpPr>
        <p:grpSpPr>
          <a:xfrm>
            <a:off x="4954747" y="1430077"/>
            <a:ext cx="206280" cy="392040"/>
            <a:chOff x="4954747" y="1430077"/>
            <a:chExt cx="20628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DE8A2EC-EF23-48A5-BB10-8E416B9B723F}"/>
                    </a:ext>
                  </a:extLst>
                </p14:cNvPr>
                <p14:cNvContentPartPr/>
                <p14:nvPr/>
              </p14:nvContentPartPr>
              <p14:xfrm>
                <a:off x="5018107" y="1430077"/>
                <a:ext cx="142920" cy="371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DE8A2EC-EF23-48A5-BB10-8E416B9B723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00107" y="1412077"/>
                  <a:ext cx="1785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C2D8208-2A51-4C20-97E1-ADE45D75851F}"/>
                    </a:ext>
                  </a:extLst>
                </p14:cNvPr>
                <p14:cNvContentPartPr/>
                <p14:nvPr/>
              </p14:nvContentPartPr>
              <p14:xfrm>
                <a:off x="4954747" y="1666957"/>
                <a:ext cx="198000" cy="155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C2D8208-2A51-4C20-97E1-ADE45D7585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37107" y="1649317"/>
                  <a:ext cx="23364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AD57A8-F4B0-44E3-B1FB-1F579B9A8B00}"/>
              </a:ext>
            </a:extLst>
          </p:cNvPr>
          <p:cNvGrpSpPr/>
          <p:nvPr/>
        </p:nvGrpSpPr>
        <p:grpSpPr>
          <a:xfrm>
            <a:off x="7582027" y="1247197"/>
            <a:ext cx="587880" cy="625680"/>
            <a:chOff x="7582027" y="1247197"/>
            <a:chExt cx="587880" cy="62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2EB35DF-1D97-4BC2-B702-B01FCE6C2E56}"/>
                    </a:ext>
                  </a:extLst>
                </p14:cNvPr>
                <p14:cNvContentPartPr/>
                <p14:nvPr/>
              </p14:nvContentPartPr>
              <p14:xfrm>
                <a:off x="7962187" y="1247197"/>
                <a:ext cx="207720" cy="195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2EB35DF-1D97-4BC2-B702-B01FCE6C2E5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44547" y="1229557"/>
                  <a:ext cx="2433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6B57AED-9CE6-48A0-9CD3-251BB03AD543}"/>
                    </a:ext>
                  </a:extLst>
                </p14:cNvPr>
                <p14:cNvContentPartPr/>
                <p14:nvPr/>
              </p14:nvContentPartPr>
              <p14:xfrm>
                <a:off x="7582027" y="1301197"/>
                <a:ext cx="573120" cy="571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6B57AED-9CE6-48A0-9CD3-251BB03AD54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64387" y="1283197"/>
                  <a:ext cx="608760" cy="60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BF9E820-508C-4969-8747-8CF35D1475B1}"/>
                  </a:ext>
                </a:extLst>
              </p14:cNvPr>
              <p14:cNvContentPartPr/>
              <p14:nvPr/>
            </p14:nvContentPartPr>
            <p14:xfrm>
              <a:off x="10050187" y="2224237"/>
              <a:ext cx="1128240" cy="177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BF9E820-508C-4969-8747-8CF35D1475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32547" y="2206237"/>
                <a:ext cx="11638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DF9CABF-2BF5-4EB8-87F6-295888BCCD99}"/>
                  </a:ext>
                </a:extLst>
              </p14:cNvPr>
              <p14:cNvContentPartPr/>
              <p14:nvPr/>
            </p14:nvContentPartPr>
            <p14:xfrm>
              <a:off x="9270427" y="2205517"/>
              <a:ext cx="529560" cy="475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DF9CABF-2BF5-4EB8-87F6-295888BCCD9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52427" y="2187517"/>
                <a:ext cx="5652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92B86EA-A42A-4608-86B7-3FDB0C4BA5D6}"/>
                  </a:ext>
                </a:extLst>
              </p14:cNvPr>
              <p14:cNvContentPartPr/>
              <p14:nvPr/>
            </p14:nvContentPartPr>
            <p14:xfrm>
              <a:off x="2863507" y="2818597"/>
              <a:ext cx="1535040" cy="547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92B86EA-A42A-4608-86B7-3FDB0C4BA5D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45507" y="2800597"/>
                <a:ext cx="15706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10EDF10-6F90-43DC-8104-4E55B7C050A8}"/>
                  </a:ext>
                </a:extLst>
              </p14:cNvPr>
              <p14:cNvContentPartPr/>
              <p14:nvPr/>
            </p14:nvContentPartPr>
            <p14:xfrm>
              <a:off x="5981827" y="2829037"/>
              <a:ext cx="2012040" cy="92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10EDF10-6F90-43DC-8104-4E55B7C050A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63827" y="2811397"/>
                <a:ext cx="2047680" cy="12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F3CAEF40-DE8D-4C37-B419-114626FADA4E}"/>
              </a:ext>
            </a:extLst>
          </p:cNvPr>
          <p:cNvGrpSpPr/>
          <p:nvPr/>
        </p:nvGrpSpPr>
        <p:grpSpPr>
          <a:xfrm>
            <a:off x="5694907" y="3655957"/>
            <a:ext cx="2610720" cy="68400"/>
            <a:chOff x="5694907" y="3655957"/>
            <a:chExt cx="2610720" cy="6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C6DA9AB-8BF9-4D02-BC50-164E503EFC57}"/>
                    </a:ext>
                  </a:extLst>
                </p14:cNvPr>
                <p14:cNvContentPartPr/>
                <p14:nvPr/>
              </p14:nvContentPartPr>
              <p14:xfrm>
                <a:off x="5694907" y="3655957"/>
                <a:ext cx="1070640" cy="58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C6DA9AB-8BF9-4D02-BC50-164E503EFC5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76907" y="3638317"/>
                  <a:ext cx="1106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B1546FC-C261-4CCD-96CF-571995BADBAA}"/>
                    </a:ext>
                  </a:extLst>
                </p14:cNvPr>
                <p14:cNvContentPartPr/>
                <p14:nvPr/>
              </p14:nvContentPartPr>
              <p14:xfrm>
                <a:off x="7382227" y="3682957"/>
                <a:ext cx="923400" cy="41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B1546FC-C261-4CCD-96CF-571995BADBA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64227" y="3664957"/>
                  <a:ext cx="95904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E7BF18-5AD2-41F4-A855-C966CDB29378}"/>
              </a:ext>
            </a:extLst>
          </p:cNvPr>
          <p:cNvGrpSpPr/>
          <p:nvPr/>
        </p:nvGrpSpPr>
        <p:grpSpPr>
          <a:xfrm>
            <a:off x="7367827" y="3000397"/>
            <a:ext cx="874080" cy="356040"/>
            <a:chOff x="7367827" y="3000397"/>
            <a:chExt cx="874080" cy="3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EBC476F-8D68-4918-9D6B-D992E4A921CC}"/>
                    </a:ext>
                  </a:extLst>
                </p14:cNvPr>
                <p14:cNvContentPartPr/>
                <p14:nvPr/>
              </p14:nvContentPartPr>
              <p14:xfrm>
                <a:off x="7409227" y="3189397"/>
                <a:ext cx="251280" cy="167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EBC476F-8D68-4918-9D6B-D992E4A921C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91587" y="3171757"/>
                  <a:ext cx="286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C9B4F0A-F6A8-40DF-9A3C-55C853E42796}"/>
                    </a:ext>
                  </a:extLst>
                </p14:cNvPr>
                <p14:cNvContentPartPr/>
                <p14:nvPr/>
              </p14:nvContentPartPr>
              <p14:xfrm>
                <a:off x="7397347" y="3143317"/>
                <a:ext cx="90720" cy="51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C9B4F0A-F6A8-40DF-9A3C-55C853E4279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79707" y="3125317"/>
                  <a:ext cx="1263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CBE8246-6056-4680-A3CE-06F56296403D}"/>
                    </a:ext>
                  </a:extLst>
                </p14:cNvPr>
                <p14:cNvContentPartPr/>
                <p14:nvPr/>
              </p14:nvContentPartPr>
              <p14:xfrm>
                <a:off x="7367827" y="3132877"/>
                <a:ext cx="54360" cy="141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CBE8246-6056-4680-A3CE-06F5629640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49827" y="3114877"/>
                  <a:ext cx="90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A325814-7733-46F9-9C47-1EDCCADF002E}"/>
                    </a:ext>
                  </a:extLst>
                </p14:cNvPr>
                <p14:cNvContentPartPr/>
                <p14:nvPr/>
              </p14:nvContentPartPr>
              <p14:xfrm>
                <a:off x="7685707" y="3072757"/>
                <a:ext cx="258120" cy="258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A325814-7733-46F9-9C47-1EDCCADF002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67707" y="3054757"/>
                  <a:ext cx="2937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E6740DD-3665-4DFE-8B27-33D709CCDD63}"/>
                    </a:ext>
                  </a:extLst>
                </p14:cNvPr>
                <p14:cNvContentPartPr/>
                <p14:nvPr/>
              </p14:nvContentPartPr>
              <p14:xfrm>
                <a:off x="7848787" y="3000397"/>
                <a:ext cx="132120" cy="153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E6740DD-3665-4DFE-8B27-33D709CCDD6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30787" y="2982757"/>
                  <a:ext cx="167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7E19540-055E-4E02-BB05-4BF12964ED84}"/>
                    </a:ext>
                  </a:extLst>
                </p14:cNvPr>
                <p14:cNvContentPartPr/>
                <p14:nvPr/>
              </p14:nvContentPartPr>
              <p14:xfrm>
                <a:off x="7801627" y="3188677"/>
                <a:ext cx="348480" cy="160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E19540-055E-4E02-BB05-4BF12964ED8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83987" y="3171037"/>
                  <a:ext cx="384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7B7115D-26C8-4F0A-BE24-50DCAB8F687E}"/>
                    </a:ext>
                  </a:extLst>
                </p14:cNvPr>
                <p14:cNvContentPartPr/>
                <p14:nvPr/>
              </p14:nvContentPartPr>
              <p14:xfrm>
                <a:off x="8129227" y="3127117"/>
                <a:ext cx="112680" cy="189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7B7115D-26C8-4F0A-BE24-50DCAB8F687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11587" y="3109117"/>
                  <a:ext cx="148320" cy="22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528878E-9845-452C-B74E-08002E65F76E}"/>
                  </a:ext>
                </a:extLst>
              </p14:cNvPr>
              <p14:cNvContentPartPr/>
              <p14:nvPr/>
            </p14:nvContentPartPr>
            <p14:xfrm>
              <a:off x="1581187" y="3628237"/>
              <a:ext cx="1169640" cy="838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528878E-9845-452C-B74E-08002E65F76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63547" y="3610237"/>
                <a:ext cx="12052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0F5CE32-BC47-41EF-BA91-F638119BB125}"/>
                  </a:ext>
                </a:extLst>
              </p14:cNvPr>
              <p14:cNvContentPartPr/>
              <p14:nvPr/>
            </p14:nvContentPartPr>
            <p14:xfrm>
              <a:off x="3063667" y="4085797"/>
              <a:ext cx="1081080" cy="370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0F5CE32-BC47-41EF-BA91-F638119BB12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46027" y="4068157"/>
                <a:ext cx="11167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B0B7E51-D864-4741-96C5-ED12AB3C27C1}"/>
                  </a:ext>
                </a:extLst>
              </p14:cNvPr>
              <p14:cNvContentPartPr/>
              <p14:nvPr/>
            </p14:nvContentPartPr>
            <p14:xfrm>
              <a:off x="5164987" y="4055917"/>
              <a:ext cx="1004760" cy="435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B0B7E51-D864-4741-96C5-ED12AB3C27C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47347" y="4038277"/>
                <a:ext cx="10404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366CBA0-CB16-489B-A2D7-C35C24059379}"/>
                  </a:ext>
                </a:extLst>
              </p14:cNvPr>
              <p14:cNvContentPartPr/>
              <p14:nvPr/>
            </p14:nvContentPartPr>
            <p14:xfrm>
              <a:off x="8621347" y="4020277"/>
              <a:ext cx="1702440" cy="1051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366CBA0-CB16-489B-A2D7-C35C2405937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03707" y="4002277"/>
                <a:ext cx="173808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1940AF41-20A7-46C3-8E2E-0844E160D059}"/>
              </a:ext>
            </a:extLst>
          </p:cNvPr>
          <p:cNvGrpSpPr/>
          <p:nvPr/>
        </p:nvGrpSpPr>
        <p:grpSpPr>
          <a:xfrm>
            <a:off x="1210027" y="3810037"/>
            <a:ext cx="211680" cy="221400"/>
            <a:chOff x="1210027" y="3810037"/>
            <a:chExt cx="211680" cy="22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26BF51-1404-4494-9756-D9E538F071AD}"/>
                    </a:ext>
                  </a:extLst>
                </p14:cNvPr>
                <p14:cNvContentPartPr/>
                <p14:nvPr/>
              </p14:nvContentPartPr>
              <p14:xfrm>
                <a:off x="1331347" y="3899317"/>
                <a:ext cx="360" cy="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26BF51-1404-4494-9756-D9E538F071A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13347" y="388167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C98E445-EAF5-448C-A779-3A38D3BB93D5}"/>
                    </a:ext>
                  </a:extLst>
                </p14:cNvPr>
                <p14:cNvContentPartPr/>
                <p14:nvPr/>
              </p14:nvContentPartPr>
              <p14:xfrm>
                <a:off x="1210027" y="3878437"/>
                <a:ext cx="201240" cy="46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C98E445-EAF5-448C-A779-3A38D3BB93D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92027" y="3860437"/>
                  <a:ext cx="2368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82145C8-0360-4E89-AD3F-1D4624BAE1AA}"/>
                    </a:ext>
                  </a:extLst>
                </p14:cNvPr>
                <p14:cNvContentPartPr/>
                <p14:nvPr/>
              </p14:nvContentPartPr>
              <p14:xfrm>
                <a:off x="1360867" y="3810037"/>
                <a:ext cx="60840" cy="221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82145C8-0360-4E89-AD3F-1D4624BAE1A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43227" y="3792397"/>
                  <a:ext cx="9648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80A287F-6ABC-45FC-B6DC-078B99824E33}"/>
              </a:ext>
            </a:extLst>
          </p:cNvPr>
          <p:cNvGrpSpPr/>
          <p:nvPr/>
        </p:nvGrpSpPr>
        <p:grpSpPr>
          <a:xfrm>
            <a:off x="1651387" y="4407997"/>
            <a:ext cx="1694160" cy="336600"/>
            <a:chOff x="1651387" y="4407997"/>
            <a:chExt cx="169416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B075F54-AF8A-4696-8BD6-B0302C030B42}"/>
                    </a:ext>
                  </a:extLst>
                </p14:cNvPr>
                <p14:cNvContentPartPr/>
                <p14:nvPr/>
              </p14:nvContentPartPr>
              <p14:xfrm>
                <a:off x="2486227" y="4407997"/>
                <a:ext cx="859320" cy="336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B075F54-AF8A-4696-8BD6-B0302C030B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68227" y="4389997"/>
                  <a:ext cx="8949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FF021D8-CBFC-4236-A203-529ACC78E200}"/>
                    </a:ext>
                  </a:extLst>
                </p14:cNvPr>
                <p14:cNvContentPartPr/>
                <p14:nvPr/>
              </p14:nvContentPartPr>
              <p14:xfrm>
                <a:off x="2383267" y="4487197"/>
                <a:ext cx="205200" cy="37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FF021D8-CBFC-4236-A203-529ACC78E20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65627" y="4469557"/>
                  <a:ext cx="2408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7C02CF4-0EDB-4803-8091-1FEE4D635051}"/>
                    </a:ext>
                  </a:extLst>
                </p14:cNvPr>
                <p14:cNvContentPartPr/>
                <p14:nvPr/>
              </p14:nvContentPartPr>
              <p14:xfrm>
                <a:off x="1651387" y="4475677"/>
                <a:ext cx="639360" cy="112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7C02CF4-0EDB-4803-8091-1FEE4D63505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33387" y="4458037"/>
                  <a:ext cx="67500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51F5340-17BC-469B-B65B-5D46F4C27AB2}"/>
              </a:ext>
            </a:extLst>
          </p:cNvPr>
          <p:cNvGrpSpPr/>
          <p:nvPr/>
        </p:nvGrpSpPr>
        <p:grpSpPr>
          <a:xfrm>
            <a:off x="3457867" y="1085197"/>
            <a:ext cx="511200" cy="568440"/>
            <a:chOff x="3457867" y="1085197"/>
            <a:chExt cx="511200" cy="56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BCAA68C-94D1-4891-B9C3-A721BF3F75BF}"/>
                    </a:ext>
                  </a:extLst>
                </p14:cNvPr>
                <p14:cNvContentPartPr/>
                <p14:nvPr/>
              </p14:nvContentPartPr>
              <p14:xfrm>
                <a:off x="3457867" y="1238197"/>
                <a:ext cx="511200" cy="415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BCAA68C-94D1-4891-B9C3-A721BF3F75B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40227" y="1220557"/>
                  <a:ext cx="5468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7A5E98-C35A-485A-B007-7F1F8A70F21F}"/>
                    </a:ext>
                  </a:extLst>
                </p14:cNvPr>
                <p14:cNvContentPartPr/>
                <p14:nvPr/>
              </p14:nvContentPartPr>
              <p14:xfrm>
                <a:off x="3739387" y="1085197"/>
                <a:ext cx="204840" cy="259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7A5E98-C35A-485A-B007-7F1F8A70F21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21747" y="1067197"/>
                  <a:ext cx="240480" cy="29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55347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80B0DF-E2E9-44C9-91A3-6D499F4044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DBAB1D-2A6D-493A-B4DB-6F14411D167E}"/>
              </a:ext>
            </a:extLst>
          </p:cNvPr>
          <p:cNvSpPr txBox="1"/>
          <p:nvPr/>
        </p:nvSpPr>
        <p:spPr>
          <a:xfrm>
            <a:off x="731369" y="806446"/>
            <a:ext cx="5720965" cy="45643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8-queen problem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: a layout problem </a:t>
            </a:r>
          </a:p>
          <a:p>
            <a:pPr algn="l"/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: 8 queens’ position </a:t>
            </a:r>
            <a:endParaRPr lang="en-US" sz="22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Successor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 of a state: a new state by </a:t>
            </a:r>
            <a:endParaRPr lang="en-US" sz="22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Cost function h()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: number of pairs of queens that</a:t>
            </a:r>
          </a:p>
          <a:p>
            <a:pPr algn="l"/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Global minimum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endParaRPr lang="en-US" sz="22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25E39-E984-4D4C-8A75-636D5BD0B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163" y="715617"/>
            <a:ext cx="4405324" cy="4383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7E92FD-2350-4D08-B773-0F14F51A5B64}"/>
              </a:ext>
            </a:extLst>
          </p:cNvPr>
          <p:cNvSpPr txBox="1"/>
          <p:nvPr/>
        </p:nvSpPr>
        <p:spPr>
          <a:xfrm>
            <a:off x="92595" y="649918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Image: (Russell, 2016)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3A17AA-090E-405D-AA5E-68629D9A9F50}"/>
              </a:ext>
            </a:extLst>
          </p:cNvPr>
          <p:cNvGrpSpPr/>
          <p:nvPr/>
        </p:nvGrpSpPr>
        <p:grpSpPr>
          <a:xfrm>
            <a:off x="7343546" y="5443028"/>
            <a:ext cx="1633680" cy="327960"/>
            <a:chOff x="7343546" y="5443028"/>
            <a:chExt cx="163368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32C9ED2-6DC1-406A-972F-3D0A3BD2F86D}"/>
                    </a:ext>
                  </a:extLst>
                </p14:cNvPr>
                <p14:cNvContentPartPr/>
                <p14:nvPr/>
              </p14:nvContentPartPr>
              <p14:xfrm>
                <a:off x="7343546" y="5500628"/>
                <a:ext cx="181080" cy="270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32C9ED2-6DC1-406A-972F-3D0A3BD2F86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25546" y="5482988"/>
                  <a:ext cx="2167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C6D64DA-8855-42CD-A537-760F74F9E7FE}"/>
                    </a:ext>
                  </a:extLst>
                </p14:cNvPr>
                <p14:cNvContentPartPr/>
                <p14:nvPr/>
              </p14:nvContentPartPr>
              <p14:xfrm>
                <a:off x="7400066" y="5692868"/>
                <a:ext cx="111960" cy="15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C6D64DA-8855-42CD-A537-760F74F9E7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82066" y="5674868"/>
                  <a:ext cx="147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F55F5A-4D79-48DE-966A-9B0487456CEB}"/>
                    </a:ext>
                  </a:extLst>
                </p14:cNvPr>
                <p14:cNvContentPartPr/>
                <p14:nvPr/>
              </p14:nvContentPartPr>
              <p14:xfrm>
                <a:off x="7829546" y="5592068"/>
                <a:ext cx="95400" cy="140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F55F5A-4D79-48DE-966A-9B0487456CE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11546" y="5574428"/>
                  <a:ext cx="131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8453D88-6E69-4594-A992-06DBB27D24DA}"/>
                    </a:ext>
                  </a:extLst>
                </p14:cNvPr>
                <p14:cNvContentPartPr/>
                <p14:nvPr/>
              </p14:nvContentPartPr>
              <p14:xfrm>
                <a:off x="8004866" y="5488388"/>
                <a:ext cx="422280" cy="230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8453D88-6E69-4594-A992-06DBB27D24D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87226" y="5470388"/>
                  <a:ext cx="4579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B27B451-2EED-4276-A29F-05CFCFA88A03}"/>
                    </a:ext>
                  </a:extLst>
                </p14:cNvPr>
                <p14:cNvContentPartPr/>
                <p14:nvPr/>
              </p14:nvContentPartPr>
              <p14:xfrm>
                <a:off x="8526146" y="5443028"/>
                <a:ext cx="10800" cy="267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B27B451-2EED-4276-A29F-05CFCFA88A0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08146" y="5425388"/>
                  <a:ext cx="464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613BB69-3D13-4B26-87ED-A67C1AA34B0A}"/>
                    </a:ext>
                  </a:extLst>
                </p14:cNvPr>
                <p14:cNvContentPartPr/>
                <p14:nvPr/>
              </p14:nvContentPartPr>
              <p14:xfrm>
                <a:off x="8429306" y="5635268"/>
                <a:ext cx="169920" cy="20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613BB69-3D13-4B26-87ED-A67C1AA34B0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11666" y="5617268"/>
                  <a:ext cx="205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70E61C1-C331-472D-B1B2-1633E58A082C}"/>
                    </a:ext>
                  </a:extLst>
                </p14:cNvPr>
                <p14:cNvContentPartPr/>
                <p14:nvPr/>
              </p14:nvContentPartPr>
              <p14:xfrm>
                <a:off x="8783546" y="5611868"/>
                <a:ext cx="193680" cy="157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70E61C1-C331-472D-B1B2-1633E58A082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65546" y="5593868"/>
                  <a:ext cx="229320" cy="19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52E22F1-ACD3-42CB-AC23-02E5A3D19793}"/>
                  </a:ext>
                </a:extLst>
              </p14:cNvPr>
              <p14:cNvContentPartPr/>
              <p14:nvPr/>
            </p14:nvContentPartPr>
            <p14:xfrm>
              <a:off x="859387" y="1174477"/>
              <a:ext cx="1879560" cy="601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52E22F1-ACD3-42CB-AC23-02E5A3D1979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1747" y="1156477"/>
                <a:ext cx="19152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A681A6C-628A-4C1D-A80D-EF53F032B475}"/>
                  </a:ext>
                </a:extLst>
              </p14:cNvPr>
              <p14:cNvContentPartPr/>
              <p14:nvPr/>
            </p14:nvContentPartPr>
            <p14:xfrm>
              <a:off x="3372547" y="1186357"/>
              <a:ext cx="1643400" cy="579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A681A6C-628A-4C1D-A80D-EF53F032B47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54547" y="1168357"/>
                <a:ext cx="1679040" cy="9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4227C9F-4BD9-467B-9ED5-FA83AF98C3A8}"/>
              </a:ext>
            </a:extLst>
          </p:cNvPr>
          <p:cNvGrpSpPr/>
          <p:nvPr/>
        </p:nvGrpSpPr>
        <p:grpSpPr>
          <a:xfrm>
            <a:off x="5654227" y="690997"/>
            <a:ext cx="1092240" cy="705960"/>
            <a:chOff x="5654227" y="690997"/>
            <a:chExt cx="1092240" cy="70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29A06C5-B959-413D-9616-940E2827D847}"/>
                    </a:ext>
                  </a:extLst>
                </p14:cNvPr>
                <p14:cNvContentPartPr/>
                <p14:nvPr/>
              </p14:nvContentPartPr>
              <p14:xfrm>
                <a:off x="5654227" y="1066837"/>
                <a:ext cx="153720" cy="115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29A06C5-B959-413D-9616-940E2827D84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36227" y="1049197"/>
                  <a:ext cx="189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14F78C6-08EB-4952-AE2D-067D90DC4618}"/>
                    </a:ext>
                  </a:extLst>
                </p14:cNvPr>
                <p14:cNvContentPartPr/>
                <p14:nvPr/>
              </p14:nvContentPartPr>
              <p14:xfrm>
                <a:off x="5832067" y="882517"/>
                <a:ext cx="335880" cy="251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14F78C6-08EB-4952-AE2D-067D90DC461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14067" y="864877"/>
                  <a:ext cx="3715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0BE5F0A-CFC0-4ED0-B07C-C8D149A79E93}"/>
                    </a:ext>
                  </a:extLst>
                </p14:cNvPr>
                <p14:cNvContentPartPr/>
                <p14:nvPr/>
              </p14:nvContentPartPr>
              <p14:xfrm>
                <a:off x="6050227" y="1075117"/>
                <a:ext cx="191520" cy="131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0BE5F0A-CFC0-4ED0-B07C-C8D149A79E9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032587" y="1057117"/>
                  <a:ext cx="227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DD01E22-41CD-4CB6-8F19-41C366FF88CA}"/>
                    </a:ext>
                  </a:extLst>
                </p14:cNvPr>
                <p14:cNvContentPartPr/>
                <p14:nvPr/>
              </p14:nvContentPartPr>
              <p14:xfrm>
                <a:off x="6353707" y="1123717"/>
                <a:ext cx="87840" cy="68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DD01E22-41CD-4CB6-8F19-41C366FF88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35707" y="1106077"/>
                  <a:ext cx="1234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4809CD4-7E5E-41BE-9302-CC98D24E6CD4}"/>
                    </a:ext>
                  </a:extLst>
                </p14:cNvPr>
                <p14:cNvContentPartPr/>
                <p14:nvPr/>
              </p14:nvContentPartPr>
              <p14:xfrm>
                <a:off x="6482587" y="896197"/>
                <a:ext cx="97920" cy="258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4809CD4-7E5E-41BE-9302-CC98D24E6CD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464587" y="878557"/>
                  <a:ext cx="1335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822FAC3-BC87-4F62-85EF-E17690880D98}"/>
                    </a:ext>
                  </a:extLst>
                </p14:cNvPr>
                <p14:cNvContentPartPr/>
                <p14:nvPr/>
              </p14:nvContentPartPr>
              <p14:xfrm>
                <a:off x="6557467" y="1071877"/>
                <a:ext cx="67320" cy="106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822FAC3-BC87-4F62-85EF-E17690880D9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39467" y="1053877"/>
                  <a:ext cx="1029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790DFFD-C286-4110-A396-D700CBBE001F}"/>
                    </a:ext>
                  </a:extLst>
                </p14:cNvPr>
                <p14:cNvContentPartPr/>
                <p14:nvPr/>
              </p14:nvContentPartPr>
              <p14:xfrm>
                <a:off x="5886067" y="719437"/>
                <a:ext cx="860400" cy="677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790DFFD-C286-4110-A396-D700CBBE001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868427" y="701437"/>
                  <a:ext cx="89604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3F469A9-EF51-4BC3-8AA4-4AB53739A907}"/>
                    </a:ext>
                  </a:extLst>
                </p14:cNvPr>
                <p14:cNvContentPartPr/>
                <p14:nvPr/>
              </p14:nvContentPartPr>
              <p14:xfrm>
                <a:off x="5843587" y="690997"/>
                <a:ext cx="725760" cy="586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3F469A9-EF51-4BC3-8AA4-4AB53739A90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825947" y="672997"/>
                  <a:ext cx="761400" cy="62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74C2ECF-9AC3-45BA-B1CA-9F1F1C55B26A}"/>
                  </a:ext>
                </a:extLst>
              </p14:cNvPr>
              <p14:cNvContentPartPr/>
              <p14:nvPr/>
            </p14:nvContentPartPr>
            <p14:xfrm>
              <a:off x="857587" y="2257717"/>
              <a:ext cx="671760" cy="90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74C2ECF-9AC3-45BA-B1CA-9F1F1C55B26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39587" y="2240077"/>
                <a:ext cx="7074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2298B92-F9E4-4A97-84EB-84D0727392FE}"/>
                  </a:ext>
                </a:extLst>
              </p14:cNvPr>
              <p14:cNvContentPartPr/>
              <p14:nvPr/>
            </p14:nvContentPartPr>
            <p14:xfrm>
              <a:off x="3850627" y="1976917"/>
              <a:ext cx="177120" cy="2361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2298B92-F9E4-4A97-84EB-84D0727392F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832627" y="1958917"/>
                <a:ext cx="21276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873A7D7-4E03-4B63-967B-6F11E4122EBC}"/>
                  </a:ext>
                </a:extLst>
              </p14:cNvPr>
              <p14:cNvContentPartPr/>
              <p14:nvPr/>
            </p14:nvContentPartPr>
            <p14:xfrm>
              <a:off x="434227" y="2971237"/>
              <a:ext cx="278640" cy="1821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873A7D7-4E03-4B63-967B-6F11E4122EB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16587" y="2953237"/>
                <a:ext cx="314280" cy="21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815BE42E-1069-47D5-B247-5D97A6529405}"/>
              </a:ext>
            </a:extLst>
          </p:cNvPr>
          <p:cNvGrpSpPr/>
          <p:nvPr/>
        </p:nvGrpSpPr>
        <p:grpSpPr>
          <a:xfrm>
            <a:off x="1602787" y="3321877"/>
            <a:ext cx="956160" cy="369360"/>
            <a:chOff x="1602787" y="3321877"/>
            <a:chExt cx="956160" cy="36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7B743E0-820A-4AAB-B3BD-DF3A26F17E0E}"/>
                    </a:ext>
                  </a:extLst>
                </p14:cNvPr>
                <p14:cNvContentPartPr/>
                <p14:nvPr/>
              </p14:nvContentPartPr>
              <p14:xfrm>
                <a:off x="1602787" y="3321877"/>
                <a:ext cx="307440" cy="187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7B743E0-820A-4AAB-B3BD-DF3A26F17E0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585147" y="3304237"/>
                  <a:ext cx="343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CF4D113-6534-4FD7-A4D5-889F6F60C340}"/>
                    </a:ext>
                  </a:extLst>
                </p14:cNvPr>
                <p14:cNvContentPartPr/>
                <p14:nvPr/>
              </p14:nvContentPartPr>
              <p14:xfrm>
                <a:off x="2011747" y="3397477"/>
                <a:ext cx="159120" cy="92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CF4D113-6534-4FD7-A4D5-889F6F60C34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993747" y="3379837"/>
                  <a:ext cx="194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E6FF136-19CA-4A0B-9E85-08424474CC8D}"/>
                    </a:ext>
                  </a:extLst>
                </p14:cNvPr>
                <p14:cNvContentPartPr/>
                <p14:nvPr/>
              </p14:nvContentPartPr>
              <p14:xfrm>
                <a:off x="2176627" y="3346357"/>
                <a:ext cx="360" cy="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E6FF136-19CA-4A0B-9E85-08424474CC8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158987" y="332871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E4DA0F2-D5CF-45F9-97AD-7581D65E82A0}"/>
                    </a:ext>
                  </a:extLst>
                </p14:cNvPr>
                <p14:cNvContentPartPr/>
                <p14:nvPr/>
              </p14:nvContentPartPr>
              <p14:xfrm>
                <a:off x="2234587" y="3417997"/>
                <a:ext cx="324360" cy="273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E4DA0F2-D5CF-45F9-97AD-7581D65E82A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16587" y="3399997"/>
                  <a:ext cx="36000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3C43C73-3E55-440D-B079-80C05CD6C163}"/>
              </a:ext>
            </a:extLst>
          </p:cNvPr>
          <p:cNvGrpSpPr/>
          <p:nvPr/>
        </p:nvGrpSpPr>
        <p:grpSpPr>
          <a:xfrm>
            <a:off x="2850907" y="3302437"/>
            <a:ext cx="1167840" cy="358200"/>
            <a:chOff x="2850907" y="3302437"/>
            <a:chExt cx="1167840" cy="35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460F659-5CAE-4F07-B1FF-9E900FC08DD2}"/>
                    </a:ext>
                  </a:extLst>
                </p14:cNvPr>
                <p14:cNvContentPartPr/>
                <p14:nvPr/>
              </p14:nvContentPartPr>
              <p14:xfrm>
                <a:off x="2850907" y="3302437"/>
                <a:ext cx="115920" cy="249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460F659-5CAE-4F07-B1FF-9E900FC08DD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832907" y="3284797"/>
                  <a:ext cx="1515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1567F6D-F7EB-441F-BE1F-317BB3B327C1}"/>
                    </a:ext>
                  </a:extLst>
                </p14:cNvPr>
                <p14:cNvContentPartPr/>
                <p14:nvPr/>
              </p14:nvContentPartPr>
              <p14:xfrm>
                <a:off x="3172747" y="3423397"/>
                <a:ext cx="145800" cy="237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1567F6D-F7EB-441F-BE1F-317BB3B327C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155107" y="3405757"/>
                  <a:ext cx="1814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7619CE9-5743-4DC7-9EB9-F996D1E91636}"/>
                    </a:ext>
                  </a:extLst>
                </p14:cNvPr>
                <p14:cNvContentPartPr/>
                <p14:nvPr/>
              </p14:nvContentPartPr>
              <p14:xfrm>
                <a:off x="3402067" y="3378037"/>
                <a:ext cx="171720" cy="87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7619CE9-5743-4DC7-9EB9-F996D1E9163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384067" y="3360397"/>
                  <a:ext cx="207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6621302-9EEA-4354-A2BA-901063F06D9D}"/>
                    </a:ext>
                  </a:extLst>
                </p14:cNvPr>
                <p14:cNvContentPartPr/>
                <p14:nvPr/>
              </p14:nvContentPartPr>
              <p14:xfrm>
                <a:off x="3586747" y="3366157"/>
                <a:ext cx="97200" cy="125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6621302-9EEA-4354-A2BA-901063F06D9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569107" y="3348517"/>
                  <a:ext cx="132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35FF84A-F434-4786-B441-B9E5CBF476A8}"/>
                    </a:ext>
                  </a:extLst>
                </p14:cNvPr>
                <p14:cNvContentPartPr/>
                <p14:nvPr/>
              </p14:nvContentPartPr>
              <p14:xfrm>
                <a:off x="3717787" y="3323317"/>
                <a:ext cx="300960" cy="175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35FF84A-F434-4786-B441-B9E5CBF476A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700147" y="3305317"/>
                  <a:ext cx="33660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81CC064-98A3-4DF3-884E-D418F066A5B5}"/>
              </a:ext>
            </a:extLst>
          </p:cNvPr>
          <p:cNvGrpSpPr/>
          <p:nvPr/>
        </p:nvGrpSpPr>
        <p:grpSpPr>
          <a:xfrm>
            <a:off x="4415107" y="3271837"/>
            <a:ext cx="229680" cy="233280"/>
            <a:chOff x="4415107" y="3271837"/>
            <a:chExt cx="229680" cy="23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1E10B72-2FE0-4120-B975-DF3D7083ECD0}"/>
                    </a:ext>
                  </a:extLst>
                </p14:cNvPr>
                <p14:cNvContentPartPr/>
                <p14:nvPr/>
              </p14:nvContentPartPr>
              <p14:xfrm>
                <a:off x="4415107" y="3271837"/>
                <a:ext cx="27720" cy="202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1E10B72-2FE0-4120-B975-DF3D7083ECD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97467" y="3253837"/>
                  <a:ext cx="633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88E174D-3DB3-4737-BB15-FF09CF193FAA}"/>
                    </a:ext>
                  </a:extLst>
                </p14:cNvPr>
                <p14:cNvContentPartPr/>
                <p14:nvPr/>
              </p14:nvContentPartPr>
              <p14:xfrm>
                <a:off x="4514467" y="3361837"/>
                <a:ext cx="130320" cy="143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88E174D-3DB3-4737-BB15-FF09CF193FA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96827" y="3343837"/>
                  <a:ext cx="1659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9C09EF0-0C05-434F-A1A3-26DB1D384258}"/>
              </a:ext>
            </a:extLst>
          </p:cNvPr>
          <p:cNvGrpSpPr/>
          <p:nvPr/>
        </p:nvGrpSpPr>
        <p:grpSpPr>
          <a:xfrm>
            <a:off x="4967707" y="3176077"/>
            <a:ext cx="913320" cy="358200"/>
            <a:chOff x="4967707" y="3176077"/>
            <a:chExt cx="913320" cy="35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658116F-E377-4B87-985C-0B10FA3FCF12}"/>
                    </a:ext>
                  </a:extLst>
                </p14:cNvPr>
                <p14:cNvContentPartPr/>
                <p14:nvPr/>
              </p14:nvContentPartPr>
              <p14:xfrm>
                <a:off x="4967707" y="3279037"/>
                <a:ext cx="64440" cy="174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658116F-E377-4B87-985C-0B10FA3FCF1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49707" y="3261037"/>
                  <a:ext cx="100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3634033-CDED-436F-BAC0-237ECE4452D8}"/>
                    </a:ext>
                  </a:extLst>
                </p14:cNvPr>
                <p14:cNvContentPartPr/>
                <p14:nvPr/>
              </p14:nvContentPartPr>
              <p14:xfrm>
                <a:off x="5081107" y="3184717"/>
                <a:ext cx="127800" cy="326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3634033-CDED-436F-BAC0-237ECE4452D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63107" y="3167077"/>
                  <a:ext cx="1634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9F95936-2F15-43E0-9385-DEEDD2933546}"/>
                    </a:ext>
                  </a:extLst>
                </p14:cNvPr>
                <p14:cNvContentPartPr/>
                <p14:nvPr/>
              </p14:nvContentPartPr>
              <p14:xfrm>
                <a:off x="5329867" y="3391717"/>
                <a:ext cx="114120" cy="121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9F95936-2F15-43E0-9385-DEEDD293354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312227" y="3374077"/>
                  <a:ext cx="149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222CD17-F95E-42A2-B868-4E2ECD064102}"/>
                    </a:ext>
                  </a:extLst>
                </p14:cNvPr>
                <p14:cNvContentPartPr/>
                <p14:nvPr/>
              </p14:nvContentPartPr>
              <p14:xfrm>
                <a:off x="5532187" y="3176077"/>
                <a:ext cx="303840" cy="358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222CD17-F95E-42A2-B868-4E2ECD06410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514547" y="3158437"/>
                  <a:ext cx="3394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F469EE5-D3A4-430F-92F2-605EAB6D5E91}"/>
                    </a:ext>
                  </a:extLst>
                </p14:cNvPr>
                <p14:cNvContentPartPr/>
                <p14:nvPr/>
              </p14:nvContentPartPr>
              <p14:xfrm>
                <a:off x="5880667" y="3495757"/>
                <a:ext cx="360" cy="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F469EE5-D3A4-430F-92F2-605EAB6D5E9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863027" y="347811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2B97733-7380-413A-980E-FF8B1A8419E1}"/>
                  </a:ext>
                </a:extLst>
              </p14:cNvPr>
              <p14:cNvContentPartPr/>
              <p14:nvPr/>
            </p14:nvContentPartPr>
            <p14:xfrm>
              <a:off x="9961987" y="1534837"/>
              <a:ext cx="21960" cy="133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2B97733-7380-413A-980E-FF8B1A8419E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943987" y="1516837"/>
                <a:ext cx="57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1D22039-FB44-451A-B80E-4A423D93C0FC}"/>
                  </a:ext>
                </a:extLst>
              </p14:cNvPr>
              <p14:cNvContentPartPr/>
              <p14:nvPr/>
            </p14:nvContentPartPr>
            <p14:xfrm>
              <a:off x="9907627" y="1113277"/>
              <a:ext cx="10440" cy="198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1D22039-FB44-451A-B80E-4A423D93C0F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889987" y="1095277"/>
                <a:ext cx="460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A1A78C8-3508-4843-9CA9-831205E4864F}"/>
                  </a:ext>
                </a:extLst>
              </p14:cNvPr>
              <p14:cNvContentPartPr/>
              <p14:nvPr/>
            </p14:nvContentPartPr>
            <p14:xfrm>
              <a:off x="9965587" y="4610677"/>
              <a:ext cx="9360" cy="230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A1A78C8-3508-4843-9CA9-831205E4864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947587" y="4593037"/>
                <a:ext cx="45000" cy="5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A80D0C65-2706-41EE-8263-D838B3C8191F}"/>
              </a:ext>
            </a:extLst>
          </p:cNvPr>
          <p:cNvGrpSpPr/>
          <p:nvPr/>
        </p:nvGrpSpPr>
        <p:grpSpPr>
          <a:xfrm>
            <a:off x="9636907" y="3670357"/>
            <a:ext cx="300960" cy="638640"/>
            <a:chOff x="9636907" y="3670357"/>
            <a:chExt cx="300960" cy="63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17E4619-D167-49AC-A7F4-B8E49F7EEA8A}"/>
                    </a:ext>
                  </a:extLst>
                </p14:cNvPr>
                <p14:cNvContentPartPr/>
                <p14:nvPr/>
              </p14:nvContentPartPr>
              <p14:xfrm>
                <a:off x="9878827" y="3670357"/>
                <a:ext cx="28440" cy="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17E4619-D167-49AC-A7F4-B8E49F7EEA8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860827" y="3652717"/>
                  <a:ext cx="64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EB3D18E-63DE-46EE-95EC-23B71FFDE813}"/>
                    </a:ext>
                  </a:extLst>
                </p14:cNvPr>
                <p14:cNvContentPartPr/>
                <p14:nvPr/>
              </p14:nvContentPartPr>
              <p14:xfrm>
                <a:off x="9636907" y="4134037"/>
                <a:ext cx="300960" cy="174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EB3D18E-63DE-46EE-95EC-23B71FFDE81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619267" y="4116397"/>
                  <a:ext cx="336600" cy="21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02DCA71-2C47-4E64-ADE9-3FA53245252A}"/>
                  </a:ext>
                </a:extLst>
              </p14:cNvPr>
              <p14:cNvContentPartPr/>
              <p14:nvPr/>
            </p14:nvContentPartPr>
            <p14:xfrm>
              <a:off x="858307" y="4174357"/>
              <a:ext cx="1743480" cy="572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02DCA71-2C47-4E64-ADE9-3FA53245252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40667" y="4156357"/>
                <a:ext cx="17791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6FC1202-36B8-4CE3-809F-A0844A4ACBA8}"/>
                  </a:ext>
                </a:extLst>
              </p14:cNvPr>
              <p14:cNvContentPartPr/>
              <p14:nvPr/>
            </p14:nvContentPartPr>
            <p14:xfrm>
              <a:off x="4378747" y="4192717"/>
              <a:ext cx="1852200" cy="381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6FC1202-36B8-4CE3-809F-A0844A4ACBA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361107" y="4174717"/>
                <a:ext cx="1887840" cy="7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AD565537-8D9B-403C-BA59-9231AFF11565}"/>
              </a:ext>
            </a:extLst>
          </p:cNvPr>
          <p:cNvGrpSpPr/>
          <p:nvPr/>
        </p:nvGrpSpPr>
        <p:grpSpPr>
          <a:xfrm>
            <a:off x="1666867" y="4242037"/>
            <a:ext cx="1411560" cy="509760"/>
            <a:chOff x="1666867" y="4242037"/>
            <a:chExt cx="1411560" cy="50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BCB5D29-A13C-474F-B53E-E1CA55D6174D}"/>
                    </a:ext>
                  </a:extLst>
                </p14:cNvPr>
                <p14:cNvContentPartPr/>
                <p14:nvPr/>
              </p14:nvContentPartPr>
              <p14:xfrm>
                <a:off x="1666867" y="4417357"/>
                <a:ext cx="173520" cy="183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BCB5D29-A13C-474F-B53E-E1CA55D6174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649227" y="4399717"/>
                  <a:ext cx="2091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82AC1CD-6987-4498-8384-EDD29C23D160}"/>
                    </a:ext>
                  </a:extLst>
                </p14:cNvPr>
                <p14:cNvContentPartPr/>
                <p14:nvPr/>
              </p14:nvContentPartPr>
              <p14:xfrm>
                <a:off x="1931107" y="4263997"/>
                <a:ext cx="14760" cy="3236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82AC1CD-6987-4498-8384-EDD29C23D1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13467" y="4245997"/>
                  <a:ext cx="504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ED1B74F-E761-4DD2-AFBA-19289862990F}"/>
                    </a:ext>
                  </a:extLst>
                </p14:cNvPr>
                <p14:cNvContentPartPr/>
                <p14:nvPr/>
              </p14:nvContentPartPr>
              <p14:xfrm>
                <a:off x="1830307" y="4416997"/>
                <a:ext cx="306360" cy="163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ED1B74F-E761-4DD2-AFBA-19289862990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12307" y="4398997"/>
                  <a:ext cx="342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1730FDC-4AE3-4353-A309-DBBE6C78631E}"/>
                    </a:ext>
                  </a:extLst>
                </p14:cNvPr>
                <p14:cNvContentPartPr/>
                <p14:nvPr/>
              </p14:nvContentPartPr>
              <p14:xfrm>
                <a:off x="2093827" y="4242037"/>
                <a:ext cx="34560" cy="391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1730FDC-4AE3-4353-A309-DBBE6C78631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75827" y="4224397"/>
                  <a:ext cx="7020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660111D-4424-4560-9CCD-4DBCF4366FDB}"/>
                    </a:ext>
                  </a:extLst>
                </p14:cNvPr>
                <p14:cNvContentPartPr/>
                <p14:nvPr/>
              </p14:nvContentPartPr>
              <p14:xfrm>
                <a:off x="1942267" y="4384957"/>
                <a:ext cx="222480" cy="16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660111D-4424-4560-9CCD-4DBCF4366FD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24267" y="4367317"/>
                  <a:ext cx="2581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BDAF3BF-F5D2-432A-AD8C-F6932FF747DA}"/>
                    </a:ext>
                  </a:extLst>
                </p14:cNvPr>
                <p14:cNvContentPartPr/>
                <p14:nvPr/>
              </p14:nvContentPartPr>
              <p14:xfrm>
                <a:off x="2175547" y="4463077"/>
                <a:ext cx="254160" cy="1382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BDAF3BF-F5D2-432A-AD8C-F6932FF747D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57907" y="4445077"/>
                  <a:ext cx="289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49C9F53-188E-4E89-A89E-A17BC6686BD6}"/>
                    </a:ext>
                  </a:extLst>
                </p14:cNvPr>
                <p14:cNvContentPartPr/>
                <p14:nvPr/>
              </p14:nvContentPartPr>
              <p14:xfrm>
                <a:off x="2522227" y="4270837"/>
                <a:ext cx="182520" cy="3459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49C9F53-188E-4E89-A89E-A17BC6686BD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04587" y="4253197"/>
                  <a:ext cx="2181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836CB5D-F45F-4923-9E8B-8111C91976F5}"/>
                    </a:ext>
                  </a:extLst>
                </p14:cNvPr>
                <p14:cNvContentPartPr/>
                <p14:nvPr/>
              </p14:nvContentPartPr>
              <p14:xfrm>
                <a:off x="2733547" y="4503397"/>
                <a:ext cx="344880" cy="248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836CB5D-F45F-4923-9E8B-8111C91976F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15907" y="4485757"/>
                  <a:ext cx="3805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A14C8EF-0A84-48F1-8E8F-CBEA48115950}"/>
                    </a:ext>
                  </a:extLst>
                </p14:cNvPr>
                <p14:cNvContentPartPr/>
                <p14:nvPr/>
              </p14:nvContentPartPr>
              <p14:xfrm>
                <a:off x="1689547" y="4696717"/>
                <a:ext cx="1310760" cy="32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A14C8EF-0A84-48F1-8E8F-CBEA4811595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71547" y="4679077"/>
                  <a:ext cx="1346400" cy="6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20F2DB5-9CA0-4DA2-AF15-A84FD6908B7D}"/>
                  </a:ext>
                </a:extLst>
              </p14:cNvPr>
              <p14:cNvContentPartPr/>
              <p14:nvPr/>
            </p14:nvContentPartPr>
            <p14:xfrm>
              <a:off x="3240067" y="4842517"/>
              <a:ext cx="262800" cy="297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20F2DB5-9CA0-4DA2-AF15-A84FD6908B7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222427" y="4824517"/>
                <a:ext cx="298440" cy="33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8226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580776-1E8D-4322-B715-CA9C401A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57" y="1237056"/>
            <a:ext cx="4437221" cy="43838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7A4E10-4E6E-4B9D-9C6A-0DF105431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624" y="1237056"/>
            <a:ext cx="4405324" cy="4383887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B87E827B-BC98-4302-ACE1-89F04344A121}"/>
              </a:ext>
            </a:extLst>
          </p:cNvPr>
          <p:cNvGrpSpPr/>
          <p:nvPr/>
        </p:nvGrpSpPr>
        <p:grpSpPr>
          <a:xfrm>
            <a:off x="1011146" y="347650"/>
            <a:ext cx="1144080" cy="396360"/>
            <a:chOff x="1011146" y="347650"/>
            <a:chExt cx="114408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CCB1ED2-337B-491A-B9E7-705C673CA48B}"/>
                    </a:ext>
                  </a:extLst>
                </p14:cNvPr>
                <p14:cNvContentPartPr/>
                <p14:nvPr/>
              </p14:nvContentPartPr>
              <p14:xfrm>
                <a:off x="1110506" y="743650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CCB1ED2-337B-491A-B9E7-705C673CA4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2866" y="7260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05FA695-B5C7-472E-BB87-881A03F4D5DA}"/>
                    </a:ext>
                  </a:extLst>
                </p14:cNvPr>
                <p14:cNvContentPartPr/>
                <p14:nvPr/>
              </p14:nvContentPartPr>
              <p14:xfrm>
                <a:off x="1011146" y="400210"/>
                <a:ext cx="92160" cy="261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05FA695-B5C7-472E-BB87-881A03F4D5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3146" y="382210"/>
                  <a:ext cx="1278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C7E0AD0-0523-4D0F-885D-6DD1713E5161}"/>
                    </a:ext>
                  </a:extLst>
                </p14:cNvPr>
                <p14:cNvContentPartPr/>
                <p14:nvPr/>
              </p14:nvContentPartPr>
              <p14:xfrm>
                <a:off x="1235786" y="423970"/>
                <a:ext cx="10800" cy="227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C7E0AD0-0523-4D0F-885D-6DD1713E516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18146" y="406330"/>
                  <a:ext cx="464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6ED939E-3F0C-4A33-B61C-D30F6A70B2BB}"/>
                    </a:ext>
                  </a:extLst>
                </p14:cNvPr>
                <p14:cNvContentPartPr/>
                <p14:nvPr/>
              </p14:nvContentPartPr>
              <p14:xfrm>
                <a:off x="1161626" y="535930"/>
                <a:ext cx="225360" cy="72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6ED939E-3F0C-4A33-B61C-D30F6A70B2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43626" y="517930"/>
                  <a:ext cx="2610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B31E224-0569-45AE-ADCD-57EBBE7ACC0B}"/>
                    </a:ext>
                  </a:extLst>
                </p14:cNvPr>
                <p14:cNvContentPartPr/>
                <p14:nvPr/>
              </p14:nvContentPartPr>
              <p14:xfrm>
                <a:off x="1460786" y="347650"/>
                <a:ext cx="340560" cy="315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B31E224-0569-45AE-ADCD-57EBBE7ACC0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42786" y="329650"/>
                  <a:ext cx="3762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788B8E2-BC55-44D2-854D-39B89CB0C937}"/>
                    </a:ext>
                  </a:extLst>
                </p14:cNvPr>
                <p14:cNvContentPartPr/>
                <p14:nvPr/>
              </p14:nvContentPartPr>
              <p14:xfrm>
                <a:off x="1946426" y="466450"/>
                <a:ext cx="208800" cy="138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788B8E2-BC55-44D2-854D-39B89CB0C93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28786" y="448810"/>
                  <a:ext cx="24444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F3A39A9-DE76-4049-99DF-26742128B2E1}"/>
              </a:ext>
            </a:extLst>
          </p:cNvPr>
          <p:cNvGrpSpPr/>
          <p:nvPr/>
        </p:nvGrpSpPr>
        <p:grpSpPr>
          <a:xfrm>
            <a:off x="2599106" y="252250"/>
            <a:ext cx="751320" cy="330480"/>
            <a:chOff x="2599106" y="252250"/>
            <a:chExt cx="75132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D91C73D-7035-44A5-9AA7-63B17C4041CF}"/>
                    </a:ext>
                  </a:extLst>
                </p14:cNvPr>
                <p14:cNvContentPartPr/>
                <p14:nvPr/>
              </p14:nvContentPartPr>
              <p14:xfrm>
                <a:off x="2599106" y="410650"/>
                <a:ext cx="142560" cy="151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D91C73D-7035-44A5-9AA7-63B17C4041C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81106" y="392650"/>
                  <a:ext cx="1782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E75879A-E2C6-4FD5-9741-DEF2CBD67AAB}"/>
                    </a:ext>
                  </a:extLst>
                </p14:cNvPr>
                <p14:cNvContentPartPr/>
                <p14:nvPr/>
              </p14:nvContentPartPr>
              <p14:xfrm>
                <a:off x="2668586" y="399130"/>
                <a:ext cx="188640" cy="150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E75879A-E2C6-4FD5-9741-DEF2CBD67AA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50586" y="381490"/>
                  <a:ext cx="2242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7DF232-A4C0-4B1D-A73D-49098FD2FEDF}"/>
                    </a:ext>
                  </a:extLst>
                </p14:cNvPr>
                <p14:cNvContentPartPr/>
                <p14:nvPr/>
              </p14:nvContentPartPr>
              <p14:xfrm>
                <a:off x="2949746" y="422890"/>
                <a:ext cx="16560" cy="131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7DF232-A4C0-4B1D-A73D-49098FD2FED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31746" y="405250"/>
                  <a:ext cx="522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161E2C7-D1F7-47AB-9BA9-3D6788BADE78}"/>
                    </a:ext>
                  </a:extLst>
                </p14:cNvPr>
                <p14:cNvContentPartPr/>
                <p14:nvPr/>
              </p14:nvContentPartPr>
              <p14:xfrm>
                <a:off x="2982146" y="314530"/>
                <a:ext cx="360" cy="63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161E2C7-D1F7-47AB-9BA9-3D6788BADE7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64506" y="296530"/>
                  <a:ext cx="36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3B8038B-59BA-4819-8E94-7A5F4617C9DA}"/>
                    </a:ext>
                  </a:extLst>
                </p14:cNvPr>
                <p14:cNvContentPartPr/>
                <p14:nvPr/>
              </p14:nvContentPartPr>
              <p14:xfrm>
                <a:off x="3055226" y="252250"/>
                <a:ext cx="277920" cy="273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3B8038B-59BA-4819-8E94-7A5F4617C9D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37226" y="234610"/>
                  <a:ext cx="3135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E9285CC-0606-455F-9EC7-DEA32BA1D8F0}"/>
                    </a:ext>
                  </a:extLst>
                </p14:cNvPr>
                <p14:cNvContentPartPr/>
                <p14:nvPr/>
              </p14:nvContentPartPr>
              <p14:xfrm>
                <a:off x="3332426" y="468250"/>
                <a:ext cx="18000" cy="114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E9285CC-0606-455F-9EC7-DEA32BA1D8F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14786" y="450250"/>
                  <a:ext cx="5364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EF773-537F-4520-B83E-009DA0E82FD6}"/>
              </a:ext>
            </a:extLst>
          </p:cNvPr>
          <p:cNvGrpSpPr/>
          <p:nvPr/>
        </p:nvGrpSpPr>
        <p:grpSpPr>
          <a:xfrm>
            <a:off x="3813386" y="325690"/>
            <a:ext cx="541440" cy="305640"/>
            <a:chOff x="3813386" y="325690"/>
            <a:chExt cx="54144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7BF1867-ADEF-480C-92EB-9438EA2EAE2A}"/>
                    </a:ext>
                  </a:extLst>
                </p14:cNvPr>
                <p14:cNvContentPartPr/>
                <p14:nvPr/>
              </p14:nvContentPartPr>
              <p14:xfrm>
                <a:off x="3813386" y="325690"/>
                <a:ext cx="234000" cy="305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7BF1867-ADEF-480C-92EB-9438EA2EAE2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95386" y="307690"/>
                  <a:ext cx="2696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903271C-DCFC-4503-8D8D-786FD67338B4}"/>
                    </a:ext>
                  </a:extLst>
                </p14:cNvPr>
                <p14:cNvContentPartPr/>
                <p14:nvPr/>
              </p14:nvContentPartPr>
              <p14:xfrm>
                <a:off x="4200026" y="474730"/>
                <a:ext cx="149760" cy="9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903271C-DCFC-4503-8D8D-786FD67338B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82026" y="457090"/>
                  <a:ext cx="1854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ACE8723-1CB6-409C-951B-6D125F7082A4}"/>
                    </a:ext>
                  </a:extLst>
                </p14:cNvPr>
                <p14:cNvContentPartPr/>
                <p14:nvPr/>
              </p14:nvContentPartPr>
              <p14:xfrm>
                <a:off x="4246466" y="542770"/>
                <a:ext cx="108360" cy="8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ACE8723-1CB6-409C-951B-6D125F7082A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28466" y="524770"/>
                  <a:ext cx="144000" cy="43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D9382123-6035-4D58-8A81-788DCA42460B}"/>
              </a:ext>
            </a:extLst>
          </p:cNvPr>
          <p:cNvSpPr txBox="1"/>
          <p:nvPr/>
        </p:nvSpPr>
        <p:spPr>
          <a:xfrm>
            <a:off x="92595" y="649918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Image: (Russell, 2016)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C8F6B26-EE63-4465-8D2E-30BE0F54CA66}"/>
              </a:ext>
            </a:extLst>
          </p:cNvPr>
          <p:cNvGrpSpPr/>
          <p:nvPr/>
        </p:nvGrpSpPr>
        <p:grpSpPr>
          <a:xfrm>
            <a:off x="7089746" y="340748"/>
            <a:ext cx="1021320" cy="356040"/>
            <a:chOff x="7089746" y="340748"/>
            <a:chExt cx="102132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E330060-4334-43B6-9DC3-D2FDB0097C6C}"/>
                    </a:ext>
                  </a:extLst>
                </p14:cNvPr>
                <p14:cNvContentPartPr/>
                <p14:nvPr/>
              </p14:nvContentPartPr>
              <p14:xfrm>
                <a:off x="7339946" y="340748"/>
                <a:ext cx="302760" cy="335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E330060-4334-43B6-9DC3-D2FDB0097C6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21946" y="323108"/>
                  <a:ext cx="3384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92DC2D6-1B31-4A91-AB0F-70B286C93BE2}"/>
                    </a:ext>
                  </a:extLst>
                </p14:cNvPr>
                <p14:cNvContentPartPr/>
                <p14:nvPr/>
              </p14:nvContentPartPr>
              <p14:xfrm>
                <a:off x="7667546" y="443348"/>
                <a:ext cx="443520" cy="253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92DC2D6-1B31-4A91-AB0F-70B286C93BE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49546" y="425708"/>
                  <a:ext cx="4791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E877977-F96D-4236-A0CB-607C90DE1206}"/>
                    </a:ext>
                  </a:extLst>
                </p14:cNvPr>
                <p14:cNvContentPartPr/>
                <p14:nvPr/>
              </p14:nvContentPartPr>
              <p14:xfrm>
                <a:off x="7089746" y="431108"/>
                <a:ext cx="158400" cy="243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E877977-F96D-4236-A0CB-607C90DE120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72106" y="413108"/>
                  <a:ext cx="194040" cy="27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941A1CE-B99F-479D-83D2-3F6F7F8BD914}"/>
                  </a:ext>
                </a:extLst>
              </p14:cNvPr>
              <p14:cNvContentPartPr/>
              <p14:nvPr/>
            </p14:nvContentPartPr>
            <p14:xfrm>
              <a:off x="9873266" y="256508"/>
              <a:ext cx="262800" cy="3117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941A1CE-B99F-479D-83D2-3F6F7F8BD91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855266" y="238868"/>
                <a:ext cx="298440" cy="34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9CB3C539-32BB-4BC0-823C-84C48D22BA0E}"/>
              </a:ext>
            </a:extLst>
          </p:cNvPr>
          <p:cNvGrpSpPr/>
          <p:nvPr/>
        </p:nvGrpSpPr>
        <p:grpSpPr>
          <a:xfrm>
            <a:off x="8543786" y="247148"/>
            <a:ext cx="858960" cy="326880"/>
            <a:chOff x="8543786" y="247148"/>
            <a:chExt cx="85896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F42670B-1B9B-4AFF-838C-E96B1DFF47F9}"/>
                    </a:ext>
                  </a:extLst>
                </p14:cNvPr>
                <p14:cNvContentPartPr/>
                <p14:nvPr/>
              </p14:nvContentPartPr>
              <p14:xfrm>
                <a:off x="8543786" y="449108"/>
                <a:ext cx="165960" cy="113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F42670B-1B9B-4AFF-838C-E96B1DFF47F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26146" y="431468"/>
                  <a:ext cx="201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74775F4-9519-4A9D-92B1-89CF6E5FE9B0}"/>
                    </a:ext>
                  </a:extLst>
                </p14:cNvPr>
                <p14:cNvContentPartPr/>
                <p14:nvPr/>
              </p14:nvContentPartPr>
              <p14:xfrm>
                <a:off x="8647826" y="406268"/>
                <a:ext cx="162360" cy="150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74775F4-9519-4A9D-92B1-89CF6E5FE9B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30186" y="388628"/>
                  <a:ext cx="1980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46F76F7-74B7-4A73-AB28-0ADD4E5F4D65}"/>
                    </a:ext>
                  </a:extLst>
                </p14:cNvPr>
                <p14:cNvContentPartPr/>
                <p14:nvPr/>
              </p14:nvContentPartPr>
              <p14:xfrm>
                <a:off x="8822426" y="328508"/>
                <a:ext cx="51840" cy="245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46F76F7-74B7-4A73-AB28-0ADD4E5F4D6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04426" y="310508"/>
                  <a:ext cx="874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B29D06D-3886-400E-8034-F0B48841B845}"/>
                    </a:ext>
                  </a:extLst>
                </p14:cNvPr>
                <p14:cNvContentPartPr/>
                <p14:nvPr/>
              </p14:nvContentPartPr>
              <p14:xfrm>
                <a:off x="8976866" y="291068"/>
                <a:ext cx="12960" cy="280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B29D06D-3886-400E-8034-F0B48841B84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958866" y="273428"/>
                  <a:ext cx="486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5B3A43B-D934-4ABF-88CE-BBA30104BBA0}"/>
                    </a:ext>
                  </a:extLst>
                </p14:cNvPr>
                <p14:cNvContentPartPr/>
                <p14:nvPr/>
              </p14:nvContentPartPr>
              <p14:xfrm>
                <a:off x="8937986" y="428948"/>
                <a:ext cx="114480" cy="10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5B3A43B-D934-4ABF-88CE-BBA30104BBA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19986" y="411308"/>
                  <a:ext cx="150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B82EECB-9BAC-4D27-8EA7-C31E45EC59CB}"/>
                    </a:ext>
                  </a:extLst>
                </p14:cNvPr>
                <p14:cNvContentPartPr/>
                <p14:nvPr/>
              </p14:nvContentPartPr>
              <p14:xfrm>
                <a:off x="9092426" y="247148"/>
                <a:ext cx="310320" cy="302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B82EECB-9BAC-4D27-8EA7-C31E45EC59C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074426" y="229148"/>
                  <a:ext cx="34596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182D6AE-F0D3-42F0-AAAC-B684B7F0BA97}"/>
              </a:ext>
            </a:extLst>
          </p:cNvPr>
          <p:cNvGrpSpPr/>
          <p:nvPr/>
        </p:nvGrpSpPr>
        <p:grpSpPr>
          <a:xfrm>
            <a:off x="10514786" y="371348"/>
            <a:ext cx="246240" cy="119160"/>
            <a:chOff x="10514786" y="371348"/>
            <a:chExt cx="246240" cy="1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9A3852F-EA47-4810-8536-4465B622E08B}"/>
                    </a:ext>
                  </a:extLst>
                </p14:cNvPr>
                <p14:cNvContentPartPr/>
                <p14:nvPr/>
              </p14:nvContentPartPr>
              <p14:xfrm>
                <a:off x="10514786" y="371348"/>
                <a:ext cx="170280" cy="37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9A3852F-EA47-4810-8536-4465B622E08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96786" y="353708"/>
                  <a:ext cx="2059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E6709F3-8498-4B6C-81E3-D94B8D351DBB}"/>
                    </a:ext>
                  </a:extLst>
                </p14:cNvPr>
                <p14:cNvContentPartPr/>
                <p14:nvPr/>
              </p14:nvContentPartPr>
              <p14:xfrm>
                <a:off x="10562306" y="465308"/>
                <a:ext cx="198720" cy="25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E6709F3-8498-4B6C-81E3-D94B8D351DB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544666" y="447308"/>
                  <a:ext cx="23436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5EED407-5FD0-4CC5-A8E8-A3D7B1B1963B}"/>
              </a:ext>
            </a:extLst>
          </p:cNvPr>
          <p:cNvGrpSpPr/>
          <p:nvPr/>
        </p:nvGrpSpPr>
        <p:grpSpPr>
          <a:xfrm>
            <a:off x="4603387" y="318037"/>
            <a:ext cx="482760" cy="340200"/>
            <a:chOff x="4603387" y="318037"/>
            <a:chExt cx="482760" cy="34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6A83BD5-E3C9-4FD5-8FE2-ACAC5F52D944}"/>
                    </a:ext>
                  </a:extLst>
                </p14:cNvPr>
                <p14:cNvContentPartPr/>
                <p14:nvPr/>
              </p14:nvContentPartPr>
              <p14:xfrm>
                <a:off x="4603387" y="400117"/>
                <a:ext cx="90360" cy="168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6A83BD5-E3C9-4FD5-8FE2-ACAC5F52D94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85387" y="382117"/>
                  <a:ext cx="126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B110ADA-0ED5-46A0-A013-499E857C3632}"/>
                    </a:ext>
                  </a:extLst>
                </p14:cNvPr>
                <p14:cNvContentPartPr/>
                <p14:nvPr/>
              </p14:nvContentPartPr>
              <p14:xfrm>
                <a:off x="4810747" y="318037"/>
                <a:ext cx="185400" cy="340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B110ADA-0ED5-46A0-A013-499E857C363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93107" y="300037"/>
                  <a:ext cx="2210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4E15412-F42B-4E69-8BE0-3A12EF75C9AA}"/>
                    </a:ext>
                  </a:extLst>
                </p14:cNvPr>
                <p14:cNvContentPartPr/>
                <p14:nvPr/>
              </p14:nvContentPartPr>
              <p14:xfrm>
                <a:off x="4907947" y="488677"/>
                <a:ext cx="178200" cy="97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4E15412-F42B-4E69-8BE0-3A12EF75C9A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90307" y="471037"/>
                  <a:ext cx="21384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BFD70AB-730C-432F-BA83-37350B6B72CD}"/>
                  </a:ext>
                </a:extLst>
              </p14:cNvPr>
              <p14:cNvContentPartPr/>
              <p14:nvPr/>
            </p14:nvContentPartPr>
            <p14:xfrm>
              <a:off x="3715987" y="721957"/>
              <a:ext cx="1557000" cy="522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BFD70AB-730C-432F-BA83-37350B6B72C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698347" y="703957"/>
                <a:ext cx="15926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14D1E1D-7C57-4547-8B39-CF750810B4AB}"/>
                  </a:ext>
                </a:extLst>
              </p14:cNvPr>
              <p14:cNvContentPartPr/>
              <p14:nvPr/>
            </p14:nvContentPartPr>
            <p14:xfrm>
              <a:off x="11042707" y="359077"/>
              <a:ext cx="199800" cy="2610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14D1E1D-7C57-4547-8B39-CF750810B4A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025067" y="341077"/>
                <a:ext cx="2354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ED5C5D8-395F-4E9A-9B60-67E12243DCC0}"/>
                  </a:ext>
                </a:extLst>
              </p14:cNvPr>
              <p14:cNvContentPartPr/>
              <p14:nvPr/>
            </p14:nvContentPartPr>
            <p14:xfrm>
              <a:off x="8829427" y="1551757"/>
              <a:ext cx="1521360" cy="17427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ED5C5D8-395F-4E9A-9B60-67E12243DCC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811787" y="1533757"/>
                <a:ext cx="1557000" cy="177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7261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DC6238-E764-4A69-9825-5914AAC68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175" y="1237056"/>
            <a:ext cx="4437221" cy="4383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E0CA9-57DE-4DA0-BC47-457686D4A4EF}"/>
              </a:ext>
            </a:extLst>
          </p:cNvPr>
          <p:cNvSpPr txBox="1"/>
          <p:nvPr/>
        </p:nvSpPr>
        <p:spPr>
          <a:xfrm>
            <a:off x="92595" y="649918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Image: (Russell, 2016)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9AF2C8-0A79-430B-8823-1AD07E26B40B}"/>
              </a:ext>
            </a:extLst>
          </p:cNvPr>
          <p:cNvGrpSpPr/>
          <p:nvPr/>
        </p:nvGrpSpPr>
        <p:grpSpPr>
          <a:xfrm>
            <a:off x="3097147" y="3000397"/>
            <a:ext cx="541800" cy="290520"/>
            <a:chOff x="3097147" y="3000397"/>
            <a:chExt cx="541800" cy="29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24EA0BA-AC89-4394-8C16-B2BCC4C7C96E}"/>
                    </a:ext>
                  </a:extLst>
                </p14:cNvPr>
                <p14:cNvContentPartPr/>
                <p14:nvPr/>
              </p14:nvContentPartPr>
              <p14:xfrm>
                <a:off x="3097147" y="3000397"/>
                <a:ext cx="273600" cy="290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24EA0BA-AC89-4394-8C16-B2BCC4C7C96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79147" y="2982757"/>
                  <a:ext cx="3092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7E8ACFD-341D-46D4-9C20-F4499FFFF319}"/>
                    </a:ext>
                  </a:extLst>
                </p14:cNvPr>
                <p14:cNvContentPartPr/>
                <p14:nvPr/>
              </p14:nvContentPartPr>
              <p14:xfrm>
                <a:off x="3485227" y="3153757"/>
                <a:ext cx="153720" cy="83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7E8ACFD-341D-46D4-9C20-F4499FFFF31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67227" y="3136117"/>
                  <a:ext cx="189360" cy="11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FB609E4-DBD1-4E25-8F81-786D6C20E6B8}"/>
                  </a:ext>
                </a:extLst>
              </p14:cNvPr>
              <p14:cNvContentPartPr/>
              <p14:nvPr/>
            </p14:nvContentPartPr>
            <p14:xfrm>
              <a:off x="9296707" y="1935157"/>
              <a:ext cx="5760" cy="43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FB609E4-DBD1-4E25-8F81-786D6C20E6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79067" y="1917157"/>
                <a:ext cx="4140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FC5AA306-40EA-48F6-BF9D-5F6DBD2AC532}"/>
              </a:ext>
            </a:extLst>
          </p:cNvPr>
          <p:cNvGrpSpPr/>
          <p:nvPr/>
        </p:nvGrpSpPr>
        <p:grpSpPr>
          <a:xfrm>
            <a:off x="9352147" y="1787197"/>
            <a:ext cx="486360" cy="465840"/>
            <a:chOff x="9352147" y="1787197"/>
            <a:chExt cx="486360" cy="46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D7741F9-4389-4310-86CF-F4E328475D74}"/>
                    </a:ext>
                  </a:extLst>
                </p14:cNvPr>
                <p14:cNvContentPartPr/>
                <p14:nvPr/>
              </p14:nvContentPartPr>
              <p14:xfrm>
                <a:off x="9352147" y="1787197"/>
                <a:ext cx="193320" cy="305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D7741F9-4389-4310-86CF-F4E328475D7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34147" y="1769557"/>
                  <a:ext cx="2289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5C27E4D-F728-4A73-9995-940E0BA6717B}"/>
                    </a:ext>
                  </a:extLst>
                </p14:cNvPr>
                <p14:cNvContentPartPr/>
                <p14:nvPr/>
              </p14:nvContentPartPr>
              <p14:xfrm>
                <a:off x="9703507" y="1798717"/>
                <a:ext cx="135000" cy="454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5C27E4D-F728-4A73-9995-940E0BA6717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85867" y="1780717"/>
                  <a:ext cx="170640" cy="48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220ADE-62F3-48A9-946D-CB7B64475FDD}"/>
              </a:ext>
            </a:extLst>
          </p:cNvPr>
          <p:cNvGrpSpPr/>
          <p:nvPr/>
        </p:nvGrpSpPr>
        <p:grpSpPr>
          <a:xfrm>
            <a:off x="10100947" y="1806997"/>
            <a:ext cx="534960" cy="389880"/>
            <a:chOff x="10100947" y="1806997"/>
            <a:chExt cx="534960" cy="38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15C3D17-3993-4F0B-966C-A5F418C14ABD}"/>
                    </a:ext>
                  </a:extLst>
                </p14:cNvPr>
                <p14:cNvContentPartPr/>
                <p14:nvPr/>
              </p14:nvContentPartPr>
              <p14:xfrm>
                <a:off x="10100947" y="1947397"/>
                <a:ext cx="160200" cy="38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15C3D17-3993-4F0B-966C-A5F418C14A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082947" y="1929397"/>
                  <a:ext cx="195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F3AFE49-6D1A-4C48-B14B-93F2F41BDD16}"/>
                    </a:ext>
                  </a:extLst>
                </p14:cNvPr>
                <p14:cNvContentPartPr/>
                <p14:nvPr/>
              </p14:nvContentPartPr>
              <p14:xfrm>
                <a:off x="10414867" y="1806997"/>
                <a:ext cx="221040" cy="389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F3AFE49-6D1A-4C48-B14B-93F2F41BDD1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97227" y="1788997"/>
                  <a:ext cx="256680" cy="42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F43775-3E9A-4CFB-ABF6-40921C3C11B6}"/>
              </a:ext>
            </a:extLst>
          </p:cNvPr>
          <p:cNvGrpSpPr/>
          <p:nvPr/>
        </p:nvGrpSpPr>
        <p:grpSpPr>
          <a:xfrm>
            <a:off x="9425947" y="2611597"/>
            <a:ext cx="811440" cy="281160"/>
            <a:chOff x="9425947" y="2611597"/>
            <a:chExt cx="811440" cy="28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1664E29-6AA9-4FB8-9B96-90AE21CFD2DD}"/>
                    </a:ext>
                  </a:extLst>
                </p14:cNvPr>
                <p14:cNvContentPartPr/>
                <p14:nvPr/>
              </p14:nvContentPartPr>
              <p14:xfrm>
                <a:off x="9425947" y="2682877"/>
                <a:ext cx="167760" cy="87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1664E29-6AA9-4FB8-9B96-90AE21CFD2D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407947" y="2665237"/>
                  <a:ext cx="203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0C2C1AA-417C-4074-AA14-02CB17E40B12}"/>
                    </a:ext>
                  </a:extLst>
                </p14:cNvPr>
                <p14:cNvContentPartPr/>
                <p14:nvPr/>
              </p14:nvContentPartPr>
              <p14:xfrm>
                <a:off x="9439267" y="2809597"/>
                <a:ext cx="142200" cy="10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0C2C1AA-417C-4074-AA14-02CB17E40B1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421627" y="2791957"/>
                  <a:ext cx="177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FBFACD3-3E74-4E81-96D3-4DA99B33E422}"/>
                    </a:ext>
                  </a:extLst>
                </p14:cNvPr>
                <p14:cNvContentPartPr/>
                <p14:nvPr/>
              </p14:nvContentPartPr>
              <p14:xfrm>
                <a:off x="9762547" y="2611597"/>
                <a:ext cx="253800" cy="257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FBFACD3-3E74-4E81-96D3-4DA99B33E42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744547" y="2593597"/>
                  <a:ext cx="2894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7FA1CD2-D473-4041-A578-1927369FB93A}"/>
                    </a:ext>
                  </a:extLst>
                </p14:cNvPr>
                <p14:cNvContentPartPr/>
                <p14:nvPr/>
              </p14:nvContentPartPr>
              <p14:xfrm>
                <a:off x="10058467" y="2625997"/>
                <a:ext cx="178920" cy="266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7FA1CD2-D473-4041-A578-1927369FB93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0467" y="2608357"/>
                  <a:ext cx="214560" cy="30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86A6359-4B03-4FED-B36D-CD1AB4D5FB02}"/>
                  </a:ext>
                </a:extLst>
              </p14:cNvPr>
              <p14:cNvContentPartPr/>
              <p14:nvPr/>
            </p14:nvContentPartPr>
            <p14:xfrm>
              <a:off x="9601987" y="3045757"/>
              <a:ext cx="862200" cy="889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86A6359-4B03-4FED-B36D-CD1AB4D5FB0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583987" y="3028117"/>
                <a:ext cx="897840" cy="12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19313654-707A-47EF-BA14-BF809503AD6D}"/>
              </a:ext>
            </a:extLst>
          </p:cNvPr>
          <p:cNvGrpSpPr/>
          <p:nvPr/>
        </p:nvGrpSpPr>
        <p:grpSpPr>
          <a:xfrm>
            <a:off x="5919907" y="3371197"/>
            <a:ext cx="588600" cy="2122560"/>
            <a:chOff x="5919907" y="3371197"/>
            <a:chExt cx="588600" cy="212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78C19EF-8734-4540-9C73-ED3B93C5FCAF}"/>
                    </a:ext>
                  </a:extLst>
                </p14:cNvPr>
                <p14:cNvContentPartPr/>
                <p14:nvPr/>
              </p14:nvContentPartPr>
              <p14:xfrm>
                <a:off x="5919907" y="3371197"/>
                <a:ext cx="588600" cy="591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78C19EF-8734-4540-9C73-ED3B93C5FCA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02267" y="3353557"/>
                  <a:ext cx="62424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42C6FBF-B590-40E2-8633-6B80421A4AB3}"/>
                    </a:ext>
                  </a:extLst>
                </p14:cNvPr>
                <p14:cNvContentPartPr/>
                <p14:nvPr/>
              </p14:nvContentPartPr>
              <p14:xfrm>
                <a:off x="6140587" y="3941077"/>
                <a:ext cx="86040" cy="946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42C6FBF-B590-40E2-8633-6B80421A4AB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22587" y="3923437"/>
                  <a:ext cx="121680" cy="9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72AF445-5393-4498-9ABE-8FB162C02820}"/>
                    </a:ext>
                  </a:extLst>
                </p14:cNvPr>
                <p14:cNvContentPartPr/>
                <p14:nvPr/>
              </p14:nvContentPartPr>
              <p14:xfrm>
                <a:off x="6049507" y="4713997"/>
                <a:ext cx="199800" cy="181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72AF445-5393-4498-9ABE-8FB162C0282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31507" y="4695997"/>
                  <a:ext cx="2354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5009821-925F-4710-8BF0-D6532989D99C}"/>
                    </a:ext>
                  </a:extLst>
                </p14:cNvPr>
                <p14:cNvContentPartPr/>
                <p14:nvPr/>
              </p14:nvContentPartPr>
              <p14:xfrm>
                <a:off x="5976067" y="5036917"/>
                <a:ext cx="451080" cy="456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5009821-925F-4710-8BF0-D6532989D99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958067" y="5019277"/>
                  <a:ext cx="486720" cy="49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8168884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 algn="l">
          <a:defRPr sz="220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2" id="{EDA2C156-7617-41C6-B566-FB53163BC128}" vid="{47F0FDE4-14C0-492E-8A48-878BD0770C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5939</TotalTime>
  <Words>338</Words>
  <Application>Microsoft Office PowerPoint</Application>
  <PresentationFormat>Widescreen</PresentationFormat>
  <Paragraphs>76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Roboto</vt:lpstr>
      <vt:lpstr>Arial</vt:lpstr>
      <vt:lpstr>Wingdings</vt:lpstr>
      <vt:lpstr>Roboto Light</vt:lpstr>
      <vt:lpstr>Calibri</vt:lpstr>
      <vt:lpstr>Theme2</vt:lpstr>
      <vt:lpstr>PowerPoint Presentation</vt:lpstr>
      <vt:lpstr>PowerPoint Presentation</vt:lpstr>
      <vt:lpstr>LOCAL SEARCH – SEARCHING FOR GOAL STATES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N. Tran</dc:creator>
  <cp:lastModifiedBy>Quang N. Tran</cp:lastModifiedBy>
  <cp:revision>83</cp:revision>
  <dcterms:created xsi:type="dcterms:W3CDTF">2020-05-09T15:17:11Z</dcterms:created>
  <dcterms:modified xsi:type="dcterms:W3CDTF">2022-03-29T11:05:46Z</dcterms:modified>
</cp:coreProperties>
</file>